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9" r:id="rId3"/>
    <p:sldId id="279" r:id="rId4"/>
    <p:sldId id="268" r:id="rId5"/>
    <p:sldId id="270" r:id="rId6"/>
    <p:sldId id="257" r:id="rId7"/>
    <p:sldId id="271" r:id="rId8"/>
    <p:sldId id="258" r:id="rId9"/>
    <p:sldId id="259" r:id="rId10"/>
    <p:sldId id="277" r:id="rId11"/>
    <p:sldId id="261" r:id="rId12"/>
    <p:sldId id="260" r:id="rId13"/>
    <p:sldId id="273" r:id="rId14"/>
    <p:sldId id="262" r:id="rId15"/>
    <p:sldId id="278" r:id="rId16"/>
    <p:sldId id="275" r:id="rId17"/>
    <p:sldId id="263" r:id="rId18"/>
    <p:sldId id="264" r:id="rId19"/>
    <p:sldId id="265" r:id="rId20"/>
    <p:sldId id="266" r:id="rId21"/>
    <p:sldId id="276" r:id="rId22"/>
    <p:sldId id="274" r:id="rId23"/>
    <p:sldId id="272"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B447FB-6BD7-456D-B70E-68852206FC21}" v="1051" dt="2022-07-15T09:38:41.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4046" autoAdjust="0"/>
  </p:normalViewPr>
  <p:slideViewPr>
    <p:cSldViewPr snapToGrid="0">
      <p:cViewPr>
        <p:scale>
          <a:sx n="66" d="100"/>
          <a:sy n="66" d="100"/>
        </p:scale>
        <p:origin x="66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Lilintal" userId="63a5b2cb-70ae-469b-9518-02b9f59f07ba" providerId="ADAL" clId="{ABB447FB-6BD7-456D-B70E-68852206FC21}"/>
    <pc:docChg chg="undo custSel addSld delSld modSld sldOrd modMainMaster addSection delSection modSection">
      <pc:chgData name="Daniel Lilintal" userId="63a5b2cb-70ae-469b-9518-02b9f59f07ba" providerId="ADAL" clId="{ABB447FB-6BD7-456D-B70E-68852206FC21}" dt="2022-07-15T09:42:24.298" v="2721" actId="20577"/>
      <pc:docMkLst>
        <pc:docMk/>
      </pc:docMkLst>
      <pc:sldChg chg="addSp delSp modSp add del mod setBg delAnim">
        <pc:chgData name="Daniel Lilintal" userId="63a5b2cb-70ae-469b-9518-02b9f59f07ba" providerId="ADAL" clId="{ABB447FB-6BD7-456D-B70E-68852206FC21}" dt="2022-07-15T07:43:59.001" v="1842" actId="20577"/>
        <pc:sldMkLst>
          <pc:docMk/>
          <pc:sldMk cId="3324570685" sldId="256"/>
        </pc:sldMkLst>
        <pc:spChg chg="mod">
          <ac:chgData name="Daniel Lilintal" userId="63a5b2cb-70ae-469b-9518-02b9f59f07ba" providerId="ADAL" clId="{ABB447FB-6BD7-456D-B70E-68852206FC21}" dt="2022-07-15T06:57:18.094" v="1262" actId="1076"/>
          <ac:spMkLst>
            <pc:docMk/>
            <pc:sldMk cId="3324570685" sldId="256"/>
            <ac:spMk id="2" creationId="{0390942D-EDC4-B7C6-C1BD-8EBE8A390796}"/>
          </ac:spMkLst>
        </pc:spChg>
        <pc:spChg chg="mod ord">
          <ac:chgData name="Daniel Lilintal" userId="63a5b2cb-70ae-469b-9518-02b9f59f07ba" providerId="ADAL" clId="{ABB447FB-6BD7-456D-B70E-68852206FC21}" dt="2022-07-15T06:57:10.808" v="1259" actId="1076"/>
          <ac:spMkLst>
            <pc:docMk/>
            <pc:sldMk cId="3324570685" sldId="256"/>
            <ac:spMk id="3" creationId="{EFF7A47C-1CF9-DED9-D048-58EE9DFF99B0}"/>
          </ac:spMkLst>
        </pc:spChg>
        <pc:spChg chg="add mod">
          <ac:chgData name="Daniel Lilintal" userId="63a5b2cb-70ae-469b-9518-02b9f59f07ba" providerId="ADAL" clId="{ABB447FB-6BD7-456D-B70E-68852206FC21}" dt="2022-07-15T07:43:59.001" v="1842" actId="20577"/>
          <ac:spMkLst>
            <pc:docMk/>
            <pc:sldMk cId="3324570685" sldId="256"/>
            <ac:spMk id="13" creationId="{7D30C902-CAB6-9D90-9D06-3B6AF16DB820}"/>
          </ac:spMkLst>
        </pc:spChg>
        <pc:picChg chg="del mod">
          <ac:chgData name="Daniel Lilintal" userId="63a5b2cb-70ae-469b-9518-02b9f59f07ba" providerId="ADAL" clId="{ABB447FB-6BD7-456D-B70E-68852206FC21}" dt="2022-07-15T06:22:47.754" v="176" actId="478"/>
          <ac:picMkLst>
            <pc:docMk/>
            <pc:sldMk cId="3324570685" sldId="256"/>
            <ac:picMk id="5" creationId="{CFE24573-AF94-B96B-1FCD-B9F46080594C}"/>
          </ac:picMkLst>
        </pc:picChg>
        <pc:picChg chg="del">
          <ac:chgData name="Daniel Lilintal" userId="63a5b2cb-70ae-469b-9518-02b9f59f07ba" providerId="ADAL" clId="{ABB447FB-6BD7-456D-B70E-68852206FC21}" dt="2022-07-15T06:22:50.892" v="178" actId="478"/>
          <ac:picMkLst>
            <pc:docMk/>
            <pc:sldMk cId="3324570685" sldId="256"/>
            <ac:picMk id="6" creationId="{3E3F2E3B-1E17-7F3C-73F7-F7CB21F2563B}"/>
          </ac:picMkLst>
        </pc:picChg>
        <pc:picChg chg="del">
          <ac:chgData name="Daniel Lilintal" userId="63a5b2cb-70ae-469b-9518-02b9f59f07ba" providerId="ADAL" clId="{ABB447FB-6BD7-456D-B70E-68852206FC21}" dt="2022-07-15T06:22:48.495" v="177" actId="478"/>
          <ac:picMkLst>
            <pc:docMk/>
            <pc:sldMk cId="3324570685" sldId="256"/>
            <ac:picMk id="7" creationId="{FCC48C58-0175-666E-66F2-9E8B16F4D2EC}"/>
          </ac:picMkLst>
        </pc:picChg>
        <pc:picChg chg="del">
          <ac:chgData name="Daniel Lilintal" userId="63a5b2cb-70ae-469b-9518-02b9f59f07ba" providerId="ADAL" clId="{ABB447FB-6BD7-456D-B70E-68852206FC21}" dt="2022-07-15T06:57:29.191" v="1264" actId="21"/>
          <ac:picMkLst>
            <pc:docMk/>
            <pc:sldMk cId="3324570685" sldId="256"/>
            <ac:picMk id="9" creationId="{2000CFE1-BA10-1376-21A8-BF237E0EF3E4}"/>
          </ac:picMkLst>
        </pc:picChg>
        <pc:picChg chg="del">
          <ac:chgData name="Daniel Lilintal" userId="63a5b2cb-70ae-469b-9518-02b9f59f07ba" providerId="ADAL" clId="{ABB447FB-6BD7-456D-B70E-68852206FC21}" dt="2022-07-15T05:18:13.033" v="109" actId="478"/>
          <ac:picMkLst>
            <pc:docMk/>
            <pc:sldMk cId="3324570685" sldId="256"/>
            <ac:picMk id="11" creationId="{4C01F1B7-D0CC-AB00-3003-30A74E93B403}"/>
          </ac:picMkLst>
        </pc:picChg>
      </pc:sldChg>
      <pc:sldChg chg="addSp delSp modSp add del mod delAnim">
        <pc:chgData name="Daniel Lilintal" userId="63a5b2cb-70ae-469b-9518-02b9f59f07ba" providerId="ADAL" clId="{ABB447FB-6BD7-456D-B70E-68852206FC21}" dt="2022-07-15T09:25:10.082" v="2150" actId="20577"/>
        <pc:sldMkLst>
          <pc:docMk/>
          <pc:sldMk cId="173895168" sldId="257"/>
        </pc:sldMkLst>
        <pc:spChg chg="mod">
          <ac:chgData name="Daniel Lilintal" userId="63a5b2cb-70ae-469b-9518-02b9f59f07ba" providerId="ADAL" clId="{ABB447FB-6BD7-456D-B70E-68852206FC21}" dt="2022-07-15T07:42:30.928" v="1827" actId="2711"/>
          <ac:spMkLst>
            <pc:docMk/>
            <pc:sldMk cId="173895168" sldId="257"/>
            <ac:spMk id="2" creationId="{0390942D-EDC4-B7C6-C1BD-8EBE8A390796}"/>
          </ac:spMkLst>
        </pc:spChg>
        <pc:spChg chg="del mod">
          <ac:chgData name="Daniel Lilintal" userId="63a5b2cb-70ae-469b-9518-02b9f59f07ba" providerId="ADAL" clId="{ABB447FB-6BD7-456D-B70E-68852206FC21}" dt="2022-07-15T07:36:44.561" v="1798" actId="478"/>
          <ac:spMkLst>
            <pc:docMk/>
            <pc:sldMk cId="173895168" sldId="257"/>
            <ac:spMk id="13" creationId="{11E5F3C1-DA75-0FC4-4709-4747D2A25884}"/>
          </ac:spMkLst>
        </pc:spChg>
        <pc:spChg chg="del mod">
          <ac:chgData name="Daniel Lilintal" userId="63a5b2cb-70ae-469b-9518-02b9f59f07ba" providerId="ADAL" clId="{ABB447FB-6BD7-456D-B70E-68852206FC21}" dt="2022-07-15T07:36:47.897" v="1799" actId="478"/>
          <ac:spMkLst>
            <pc:docMk/>
            <pc:sldMk cId="173895168" sldId="257"/>
            <ac:spMk id="14" creationId="{EB903B37-829F-071B-6EE6-EEA2C27C2917}"/>
          </ac:spMkLst>
        </pc:spChg>
        <pc:spChg chg="mod">
          <ac:chgData name="Daniel Lilintal" userId="63a5b2cb-70ae-469b-9518-02b9f59f07ba" providerId="ADAL" clId="{ABB447FB-6BD7-456D-B70E-68852206FC21}" dt="2022-07-15T07:42:30.928" v="1827" actId="2711"/>
          <ac:spMkLst>
            <pc:docMk/>
            <pc:sldMk cId="173895168" sldId="257"/>
            <ac:spMk id="19" creationId="{DCAD5056-E579-D788-14A1-1D95259F2465}"/>
          </ac:spMkLst>
        </pc:spChg>
        <pc:spChg chg="mod">
          <ac:chgData name="Daniel Lilintal" userId="63a5b2cb-70ae-469b-9518-02b9f59f07ba" providerId="ADAL" clId="{ABB447FB-6BD7-456D-B70E-68852206FC21}" dt="2022-07-15T07:42:30.928" v="1827" actId="2711"/>
          <ac:spMkLst>
            <pc:docMk/>
            <pc:sldMk cId="173895168" sldId="257"/>
            <ac:spMk id="22" creationId="{655B7286-2F0B-4F41-71F8-2990ACD0E719}"/>
          </ac:spMkLst>
        </pc:spChg>
        <pc:spChg chg="mod">
          <ac:chgData name="Daniel Lilintal" userId="63a5b2cb-70ae-469b-9518-02b9f59f07ba" providerId="ADAL" clId="{ABB447FB-6BD7-456D-B70E-68852206FC21}" dt="2022-07-15T07:42:30.928" v="1827" actId="2711"/>
          <ac:spMkLst>
            <pc:docMk/>
            <pc:sldMk cId="173895168" sldId="257"/>
            <ac:spMk id="26" creationId="{92CFA7C9-2394-8204-5109-5CF50D06B1D0}"/>
          </ac:spMkLst>
        </pc:spChg>
        <pc:spChg chg="mod">
          <ac:chgData name="Daniel Lilintal" userId="63a5b2cb-70ae-469b-9518-02b9f59f07ba" providerId="ADAL" clId="{ABB447FB-6BD7-456D-B70E-68852206FC21}" dt="2022-07-15T07:42:30.928" v="1827" actId="2711"/>
          <ac:spMkLst>
            <pc:docMk/>
            <pc:sldMk cId="173895168" sldId="257"/>
            <ac:spMk id="29" creationId="{762F75C3-FB71-CA93-C6AC-31E197CC67C0}"/>
          </ac:spMkLst>
        </pc:spChg>
        <pc:spChg chg="mod">
          <ac:chgData name="Daniel Lilintal" userId="63a5b2cb-70ae-469b-9518-02b9f59f07ba" providerId="ADAL" clId="{ABB447FB-6BD7-456D-B70E-68852206FC21}" dt="2022-07-15T07:42:30.928" v="1827" actId="2711"/>
          <ac:spMkLst>
            <pc:docMk/>
            <pc:sldMk cId="173895168" sldId="257"/>
            <ac:spMk id="30" creationId="{398062F3-1C8B-DF96-2451-8D586FD403C5}"/>
          </ac:spMkLst>
        </pc:spChg>
        <pc:spChg chg="mod">
          <ac:chgData name="Daniel Lilintal" userId="63a5b2cb-70ae-469b-9518-02b9f59f07ba" providerId="ADAL" clId="{ABB447FB-6BD7-456D-B70E-68852206FC21}" dt="2022-07-15T07:42:30.928" v="1827" actId="2711"/>
          <ac:spMkLst>
            <pc:docMk/>
            <pc:sldMk cId="173895168" sldId="257"/>
            <ac:spMk id="32" creationId="{4AEE469A-C356-BE47-A5E0-CE6CDEF89AC2}"/>
          </ac:spMkLst>
        </pc:spChg>
        <pc:spChg chg="mod">
          <ac:chgData name="Daniel Lilintal" userId="63a5b2cb-70ae-469b-9518-02b9f59f07ba" providerId="ADAL" clId="{ABB447FB-6BD7-456D-B70E-68852206FC21}" dt="2022-07-15T07:42:30.928" v="1827" actId="2711"/>
          <ac:spMkLst>
            <pc:docMk/>
            <pc:sldMk cId="173895168" sldId="257"/>
            <ac:spMk id="33" creationId="{A726EDED-196D-985E-1F21-33AB0493F753}"/>
          </ac:spMkLst>
        </pc:spChg>
        <pc:spChg chg="add mod">
          <ac:chgData name="Daniel Lilintal" userId="63a5b2cb-70ae-469b-9518-02b9f59f07ba" providerId="ADAL" clId="{ABB447FB-6BD7-456D-B70E-68852206FC21}" dt="2022-07-15T09:25:10.082" v="2150" actId="20577"/>
          <ac:spMkLst>
            <pc:docMk/>
            <pc:sldMk cId="173895168" sldId="257"/>
            <ac:spMk id="34" creationId="{BA7F8006-BDE4-6C31-6257-8DB38C0C4019}"/>
          </ac:spMkLst>
        </pc:spChg>
        <pc:grpChg chg="add mod">
          <ac:chgData name="Daniel Lilintal" userId="63a5b2cb-70ae-469b-9518-02b9f59f07ba" providerId="ADAL" clId="{ABB447FB-6BD7-456D-B70E-68852206FC21}" dt="2022-07-15T07:36:34.788" v="1796" actId="1076"/>
          <ac:grpSpMkLst>
            <pc:docMk/>
            <pc:sldMk cId="173895168" sldId="257"/>
            <ac:grpSpMk id="17" creationId="{F7DC000D-87F8-8E07-FEF6-72176493AC4D}"/>
          </ac:grpSpMkLst>
        </pc:grpChg>
        <pc:grpChg chg="mod">
          <ac:chgData name="Daniel Lilintal" userId="63a5b2cb-70ae-469b-9518-02b9f59f07ba" providerId="ADAL" clId="{ABB447FB-6BD7-456D-B70E-68852206FC21}" dt="2022-07-15T07:36:32.354" v="1795"/>
          <ac:grpSpMkLst>
            <pc:docMk/>
            <pc:sldMk cId="173895168" sldId="257"/>
            <ac:grpSpMk id="18" creationId="{249C7161-2600-B32A-50A4-04CA54A623A5}"/>
          </ac:grpSpMkLst>
        </pc:grpChg>
        <pc:grpChg chg="mod">
          <ac:chgData name="Daniel Lilintal" userId="63a5b2cb-70ae-469b-9518-02b9f59f07ba" providerId="ADAL" clId="{ABB447FB-6BD7-456D-B70E-68852206FC21}" dt="2022-07-15T07:36:32.354" v="1795"/>
          <ac:grpSpMkLst>
            <pc:docMk/>
            <pc:sldMk cId="173895168" sldId="257"/>
            <ac:grpSpMk id="24" creationId="{81AFEA7A-B3DB-DDE2-E50A-2D3A1DAA223B}"/>
          </ac:grpSpMkLst>
        </pc:grpChg>
        <pc:grpChg chg="mod">
          <ac:chgData name="Daniel Lilintal" userId="63a5b2cb-70ae-469b-9518-02b9f59f07ba" providerId="ADAL" clId="{ABB447FB-6BD7-456D-B70E-68852206FC21}" dt="2022-07-15T07:36:32.354" v="1795"/>
          <ac:grpSpMkLst>
            <pc:docMk/>
            <pc:sldMk cId="173895168" sldId="257"/>
            <ac:grpSpMk id="25" creationId="{A5F49471-2ACD-BA6E-9A79-3747B0B98DB6}"/>
          </ac:grpSpMkLst>
        </pc:grpChg>
        <pc:picChg chg="del">
          <ac:chgData name="Daniel Lilintal" userId="63a5b2cb-70ae-469b-9518-02b9f59f07ba" providerId="ADAL" clId="{ABB447FB-6BD7-456D-B70E-68852206FC21}" dt="2022-07-15T06:23:00.236" v="186" actId="478"/>
          <ac:picMkLst>
            <pc:docMk/>
            <pc:sldMk cId="173895168" sldId="257"/>
            <ac:picMk id="5" creationId="{CFE24573-AF94-B96B-1FCD-B9F46080594C}"/>
          </ac:picMkLst>
        </pc:picChg>
        <pc:picChg chg="del">
          <ac:chgData name="Daniel Lilintal" userId="63a5b2cb-70ae-469b-9518-02b9f59f07ba" providerId="ADAL" clId="{ABB447FB-6BD7-456D-B70E-68852206FC21}" dt="2022-07-15T06:22:59.515" v="185" actId="478"/>
          <ac:picMkLst>
            <pc:docMk/>
            <pc:sldMk cId="173895168" sldId="257"/>
            <ac:picMk id="6" creationId="{3E3F2E3B-1E17-7F3C-73F7-F7CB21F2563B}"/>
          </ac:picMkLst>
        </pc:picChg>
        <pc:picChg chg="del">
          <ac:chgData name="Daniel Lilintal" userId="63a5b2cb-70ae-469b-9518-02b9f59f07ba" providerId="ADAL" clId="{ABB447FB-6BD7-456D-B70E-68852206FC21}" dt="2022-07-15T06:23:01.050" v="187" actId="478"/>
          <ac:picMkLst>
            <pc:docMk/>
            <pc:sldMk cId="173895168" sldId="257"/>
            <ac:picMk id="9" creationId="{F51AE217-413D-7C95-DC1C-D25F1AD66BB0}"/>
          </ac:picMkLst>
        </pc:picChg>
        <pc:picChg chg="del">
          <ac:chgData name="Daniel Lilintal" userId="63a5b2cb-70ae-469b-9518-02b9f59f07ba" providerId="ADAL" clId="{ABB447FB-6BD7-456D-B70E-68852206FC21}" dt="2022-07-15T07:36:11.864" v="1793" actId="478"/>
          <ac:picMkLst>
            <pc:docMk/>
            <pc:sldMk cId="173895168" sldId="257"/>
            <ac:picMk id="10" creationId="{F5F2A0D7-923D-CB99-B6FC-6609E5733CC1}"/>
          </ac:picMkLst>
        </pc:picChg>
        <pc:picChg chg="mod">
          <ac:chgData name="Daniel Lilintal" userId="63a5b2cb-70ae-469b-9518-02b9f59f07ba" providerId="ADAL" clId="{ABB447FB-6BD7-456D-B70E-68852206FC21}" dt="2022-07-15T07:36:32.354" v="1795"/>
          <ac:picMkLst>
            <pc:docMk/>
            <pc:sldMk cId="173895168" sldId="257"/>
            <ac:picMk id="23" creationId="{DCDD3DE5-15C9-0C2D-59C3-D642556B9BF4}"/>
          </ac:picMkLst>
        </pc:picChg>
        <pc:picChg chg="mod">
          <ac:chgData name="Daniel Lilintal" userId="63a5b2cb-70ae-469b-9518-02b9f59f07ba" providerId="ADAL" clId="{ABB447FB-6BD7-456D-B70E-68852206FC21}" dt="2022-07-15T07:36:32.354" v="1795"/>
          <ac:picMkLst>
            <pc:docMk/>
            <pc:sldMk cId="173895168" sldId="257"/>
            <ac:picMk id="31" creationId="{FBC93A3B-7516-5852-8E5A-CC7AB636405F}"/>
          </ac:picMkLst>
        </pc:picChg>
        <pc:picChg chg="add mod">
          <ac:chgData name="Daniel Lilintal" userId="63a5b2cb-70ae-469b-9518-02b9f59f07ba" providerId="ADAL" clId="{ABB447FB-6BD7-456D-B70E-68852206FC21}" dt="2022-07-15T07:52:22.001" v="1907"/>
          <ac:picMkLst>
            <pc:docMk/>
            <pc:sldMk cId="173895168" sldId="257"/>
            <ac:picMk id="35" creationId="{D506B9FF-E0B3-95C5-6204-A4F056F8FE66}"/>
          </ac:picMkLst>
        </pc:picChg>
        <pc:cxnChg chg="mod">
          <ac:chgData name="Daniel Lilintal" userId="63a5b2cb-70ae-469b-9518-02b9f59f07ba" providerId="ADAL" clId="{ABB447FB-6BD7-456D-B70E-68852206FC21}" dt="2022-07-15T07:36:32.354" v="1795"/>
          <ac:cxnSpMkLst>
            <pc:docMk/>
            <pc:sldMk cId="173895168" sldId="257"/>
            <ac:cxnSpMk id="20" creationId="{47843114-9FBE-9D87-B060-231C4AF7CEFB}"/>
          </ac:cxnSpMkLst>
        </pc:cxnChg>
        <pc:cxnChg chg="mod">
          <ac:chgData name="Daniel Lilintal" userId="63a5b2cb-70ae-469b-9518-02b9f59f07ba" providerId="ADAL" clId="{ABB447FB-6BD7-456D-B70E-68852206FC21}" dt="2022-07-15T07:36:32.354" v="1795"/>
          <ac:cxnSpMkLst>
            <pc:docMk/>
            <pc:sldMk cId="173895168" sldId="257"/>
            <ac:cxnSpMk id="21" creationId="{218E9A3D-B6AB-AE0D-07C2-7E5BC3646752}"/>
          </ac:cxnSpMkLst>
        </pc:cxnChg>
        <pc:cxnChg chg="mod">
          <ac:chgData name="Daniel Lilintal" userId="63a5b2cb-70ae-469b-9518-02b9f59f07ba" providerId="ADAL" clId="{ABB447FB-6BD7-456D-B70E-68852206FC21}" dt="2022-07-15T07:36:32.354" v="1795"/>
          <ac:cxnSpMkLst>
            <pc:docMk/>
            <pc:sldMk cId="173895168" sldId="257"/>
            <ac:cxnSpMk id="27" creationId="{CDFFD5D1-2679-FFA8-440B-A038A6062744}"/>
          </ac:cxnSpMkLst>
        </pc:cxnChg>
        <pc:cxnChg chg="mod">
          <ac:chgData name="Daniel Lilintal" userId="63a5b2cb-70ae-469b-9518-02b9f59f07ba" providerId="ADAL" clId="{ABB447FB-6BD7-456D-B70E-68852206FC21}" dt="2022-07-15T07:36:32.354" v="1795"/>
          <ac:cxnSpMkLst>
            <pc:docMk/>
            <pc:sldMk cId="173895168" sldId="257"/>
            <ac:cxnSpMk id="28" creationId="{A1A5570A-8881-3CC5-0032-D03E37E295FD}"/>
          </ac:cxnSpMkLst>
        </pc:cxnChg>
      </pc:sldChg>
      <pc:sldChg chg="addSp delSp modSp add del mod">
        <pc:chgData name="Daniel Lilintal" userId="63a5b2cb-70ae-469b-9518-02b9f59f07ba" providerId="ADAL" clId="{ABB447FB-6BD7-456D-B70E-68852206FC21}" dt="2022-07-15T07:55:15.872" v="1960" actId="1076"/>
        <pc:sldMkLst>
          <pc:docMk/>
          <pc:sldMk cId="3480394662" sldId="258"/>
        </pc:sldMkLst>
        <pc:spChg chg="mod">
          <ac:chgData name="Daniel Lilintal" userId="63a5b2cb-70ae-469b-9518-02b9f59f07ba" providerId="ADAL" clId="{ABB447FB-6BD7-456D-B70E-68852206FC21}" dt="2022-07-15T07:42:36.135" v="1828" actId="2711"/>
          <ac:spMkLst>
            <pc:docMk/>
            <pc:sldMk cId="3480394662" sldId="258"/>
            <ac:spMk id="4" creationId="{1702B204-B13B-537F-0F6A-B4E89C8CC86C}"/>
          </ac:spMkLst>
        </pc:spChg>
        <pc:spChg chg="mod">
          <ac:chgData name="Daniel Lilintal" userId="63a5b2cb-70ae-469b-9518-02b9f59f07ba" providerId="ADAL" clId="{ABB447FB-6BD7-456D-B70E-68852206FC21}" dt="2022-07-15T07:55:15.872" v="1960" actId="1076"/>
          <ac:spMkLst>
            <pc:docMk/>
            <pc:sldMk cId="3480394662" sldId="258"/>
            <ac:spMk id="27" creationId="{820B9DC6-7177-63D1-C52E-832E5F9A6F2C}"/>
          </ac:spMkLst>
        </pc:spChg>
        <pc:grpChg chg="del mod">
          <ac:chgData name="Daniel Lilintal" userId="63a5b2cb-70ae-469b-9518-02b9f59f07ba" providerId="ADAL" clId="{ABB447FB-6BD7-456D-B70E-68852206FC21}" dt="2022-07-15T07:34:22.652" v="1776" actId="478"/>
          <ac:grpSpMkLst>
            <pc:docMk/>
            <pc:sldMk cId="3480394662" sldId="258"/>
            <ac:grpSpMk id="30" creationId="{36BB6FC3-BF69-28F3-C56B-F6416189C470}"/>
          </ac:grpSpMkLst>
        </pc:grpChg>
        <pc:picChg chg="del">
          <ac:chgData name="Daniel Lilintal" userId="63a5b2cb-70ae-469b-9518-02b9f59f07ba" providerId="ADAL" clId="{ABB447FB-6BD7-456D-B70E-68852206FC21}" dt="2022-07-15T06:23:03.121" v="188" actId="478"/>
          <ac:picMkLst>
            <pc:docMk/>
            <pc:sldMk cId="3480394662" sldId="258"/>
            <ac:picMk id="5" creationId="{CFE24573-AF94-B96B-1FCD-B9F46080594C}"/>
          </ac:picMkLst>
        </pc:picChg>
        <pc:picChg chg="del">
          <ac:chgData name="Daniel Lilintal" userId="63a5b2cb-70ae-469b-9518-02b9f59f07ba" providerId="ADAL" clId="{ABB447FB-6BD7-456D-B70E-68852206FC21}" dt="2022-07-15T06:23:04.787" v="191" actId="478"/>
          <ac:picMkLst>
            <pc:docMk/>
            <pc:sldMk cId="3480394662" sldId="258"/>
            <ac:picMk id="6" creationId="{3E3F2E3B-1E17-7F3C-73F7-F7CB21F2563B}"/>
          </ac:picMkLst>
        </pc:picChg>
        <pc:picChg chg="del mod">
          <ac:chgData name="Daniel Lilintal" userId="63a5b2cb-70ae-469b-9518-02b9f59f07ba" providerId="ADAL" clId="{ABB447FB-6BD7-456D-B70E-68852206FC21}" dt="2022-07-15T06:23:03.666" v="190" actId="478"/>
          <ac:picMkLst>
            <pc:docMk/>
            <pc:sldMk cId="3480394662" sldId="258"/>
            <ac:picMk id="9" creationId="{F51AE217-413D-7C95-DC1C-D25F1AD66BB0}"/>
          </ac:picMkLst>
        </pc:picChg>
        <pc:picChg chg="mod">
          <ac:chgData name="Daniel Lilintal" userId="63a5b2cb-70ae-469b-9518-02b9f59f07ba" providerId="ADAL" clId="{ABB447FB-6BD7-456D-B70E-68852206FC21}" dt="2022-07-15T06:53:49.384" v="1204" actId="1076"/>
          <ac:picMkLst>
            <pc:docMk/>
            <pc:sldMk cId="3480394662" sldId="258"/>
            <ac:picMk id="15" creationId="{66598F8E-4C81-1D1E-28D6-D57CBD404121}"/>
          </ac:picMkLst>
        </pc:picChg>
        <pc:picChg chg="add del mod">
          <ac:chgData name="Daniel Lilintal" userId="63a5b2cb-70ae-469b-9518-02b9f59f07ba" providerId="ADAL" clId="{ABB447FB-6BD7-456D-B70E-68852206FC21}" dt="2022-07-15T07:34:25.451" v="1777" actId="478"/>
          <ac:picMkLst>
            <pc:docMk/>
            <pc:sldMk cId="3480394662" sldId="258"/>
            <ac:picMk id="33" creationId="{98C1DFF4-C9B6-D6C6-96C5-28C87DB746C9}"/>
          </ac:picMkLst>
        </pc:picChg>
        <pc:picChg chg="add del">
          <ac:chgData name="Daniel Lilintal" userId="63a5b2cb-70ae-469b-9518-02b9f59f07ba" providerId="ADAL" clId="{ABB447FB-6BD7-456D-B70E-68852206FC21}" dt="2022-07-15T06:59:04.157" v="1273"/>
          <ac:picMkLst>
            <pc:docMk/>
            <pc:sldMk cId="3480394662" sldId="258"/>
            <ac:picMk id="34" creationId="{3FA63716-AF95-8D2D-17DA-53965FE43C6C}"/>
          </ac:picMkLst>
        </pc:picChg>
        <pc:cxnChg chg="mod">
          <ac:chgData name="Daniel Lilintal" userId="63a5b2cb-70ae-469b-9518-02b9f59f07ba" providerId="ADAL" clId="{ABB447FB-6BD7-456D-B70E-68852206FC21}" dt="2022-07-15T07:34:22.652" v="1776" actId="478"/>
          <ac:cxnSpMkLst>
            <pc:docMk/>
            <pc:sldMk cId="3480394662" sldId="258"/>
            <ac:cxnSpMk id="19" creationId="{67E4DE26-D057-D373-A7B6-ABA0C156BA89}"/>
          </ac:cxnSpMkLst>
        </pc:cxnChg>
        <pc:cxnChg chg="mod">
          <ac:chgData name="Daniel Lilintal" userId="63a5b2cb-70ae-469b-9518-02b9f59f07ba" providerId="ADAL" clId="{ABB447FB-6BD7-456D-B70E-68852206FC21}" dt="2022-07-15T07:34:22.652" v="1776" actId="478"/>
          <ac:cxnSpMkLst>
            <pc:docMk/>
            <pc:sldMk cId="3480394662" sldId="258"/>
            <ac:cxnSpMk id="20" creationId="{6C28DFE6-11BF-6590-C095-5CAFE0FF97B0}"/>
          </ac:cxnSpMkLst>
        </pc:cxnChg>
        <pc:cxnChg chg="mod">
          <ac:chgData name="Daniel Lilintal" userId="63a5b2cb-70ae-469b-9518-02b9f59f07ba" providerId="ADAL" clId="{ABB447FB-6BD7-456D-B70E-68852206FC21}" dt="2022-07-15T07:34:22.652" v="1776" actId="478"/>
          <ac:cxnSpMkLst>
            <pc:docMk/>
            <pc:sldMk cId="3480394662" sldId="258"/>
            <ac:cxnSpMk id="23" creationId="{F7064707-2036-917A-FDE4-753FAFE935CB}"/>
          </ac:cxnSpMkLst>
        </pc:cxnChg>
        <pc:cxnChg chg="mod">
          <ac:chgData name="Daniel Lilintal" userId="63a5b2cb-70ae-469b-9518-02b9f59f07ba" providerId="ADAL" clId="{ABB447FB-6BD7-456D-B70E-68852206FC21}" dt="2022-07-15T07:34:22.652" v="1776" actId="478"/>
          <ac:cxnSpMkLst>
            <pc:docMk/>
            <pc:sldMk cId="3480394662" sldId="258"/>
            <ac:cxnSpMk id="24" creationId="{5F2AA70C-C4C4-652F-3870-C848177E274D}"/>
          </ac:cxnSpMkLst>
        </pc:cxnChg>
      </pc:sldChg>
      <pc:sldChg chg="addSp delSp modSp add del mod">
        <pc:chgData name="Daniel Lilintal" userId="63a5b2cb-70ae-469b-9518-02b9f59f07ba" providerId="ADAL" clId="{ABB447FB-6BD7-456D-B70E-68852206FC21}" dt="2022-07-15T09:39:07.955" v="2526" actId="478"/>
        <pc:sldMkLst>
          <pc:docMk/>
          <pc:sldMk cId="3650903162" sldId="259"/>
        </pc:sldMkLst>
        <pc:spChg chg="del mod">
          <ac:chgData name="Daniel Lilintal" userId="63a5b2cb-70ae-469b-9518-02b9f59f07ba" providerId="ADAL" clId="{ABB447FB-6BD7-456D-B70E-68852206FC21}" dt="2022-07-15T09:39:07.955" v="2526" actId="478"/>
          <ac:spMkLst>
            <pc:docMk/>
            <pc:sldMk cId="3650903162" sldId="259"/>
            <ac:spMk id="31" creationId="{B80EEFDA-12F8-8E92-37AE-9A6E80E07D4A}"/>
          </ac:spMkLst>
        </pc:spChg>
        <pc:spChg chg="mod">
          <ac:chgData name="Daniel Lilintal" userId="63a5b2cb-70ae-469b-9518-02b9f59f07ba" providerId="ADAL" clId="{ABB447FB-6BD7-456D-B70E-68852206FC21}" dt="2022-07-15T07:42:48.917" v="1831" actId="2711"/>
          <ac:spMkLst>
            <pc:docMk/>
            <pc:sldMk cId="3650903162" sldId="259"/>
            <ac:spMk id="34" creationId="{9D28DB03-EA96-1E24-846E-A1CC661A497F}"/>
          </ac:spMkLst>
        </pc:spChg>
        <pc:spChg chg="mod">
          <ac:chgData name="Daniel Lilintal" userId="63a5b2cb-70ae-469b-9518-02b9f59f07ba" providerId="ADAL" clId="{ABB447FB-6BD7-456D-B70E-68852206FC21}" dt="2022-07-15T07:42:48.917" v="1831" actId="2711"/>
          <ac:spMkLst>
            <pc:docMk/>
            <pc:sldMk cId="3650903162" sldId="259"/>
            <ac:spMk id="35" creationId="{0A376A7B-CC69-68D3-7F6C-750BFF73D0C9}"/>
          </ac:spMkLst>
        </pc:spChg>
        <pc:spChg chg="del mod">
          <ac:chgData name="Daniel Lilintal" userId="63a5b2cb-70ae-469b-9518-02b9f59f07ba" providerId="ADAL" clId="{ABB447FB-6BD7-456D-B70E-68852206FC21}" dt="2022-07-15T06:32:43.575" v="1145" actId="478"/>
          <ac:spMkLst>
            <pc:docMk/>
            <pc:sldMk cId="3650903162" sldId="259"/>
            <ac:spMk id="36" creationId="{BAD11A33-84C4-195E-9C35-D5F72C3D9679}"/>
          </ac:spMkLst>
        </pc:spChg>
        <pc:spChg chg="add mod">
          <ac:chgData name="Daniel Lilintal" userId="63a5b2cb-70ae-469b-9518-02b9f59f07ba" providerId="ADAL" clId="{ABB447FB-6BD7-456D-B70E-68852206FC21}" dt="2022-07-15T09:38:55.681" v="2525" actId="14100"/>
          <ac:spMkLst>
            <pc:docMk/>
            <pc:sldMk cId="3650903162" sldId="259"/>
            <ac:spMk id="37" creationId="{0A167D4E-402F-5633-DAF3-0D6D754FF4B6}"/>
          </ac:spMkLst>
        </pc:spChg>
        <pc:picChg chg="del">
          <ac:chgData name="Daniel Lilintal" userId="63a5b2cb-70ae-469b-9518-02b9f59f07ba" providerId="ADAL" clId="{ABB447FB-6BD7-456D-B70E-68852206FC21}" dt="2022-07-15T06:23:09.082" v="193" actId="478"/>
          <ac:picMkLst>
            <pc:docMk/>
            <pc:sldMk cId="3650903162" sldId="259"/>
            <ac:picMk id="5" creationId="{CFE24573-AF94-B96B-1FCD-B9F46080594C}"/>
          </ac:picMkLst>
        </pc:picChg>
        <pc:picChg chg="del">
          <ac:chgData name="Daniel Lilintal" userId="63a5b2cb-70ae-469b-9518-02b9f59f07ba" providerId="ADAL" clId="{ABB447FB-6BD7-456D-B70E-68852206FC21}" dt="2022-07-15T06:23:06.533" v="192" actId="478"/>
          <ac:picMkLst>
            <pc:docMk/>
            <pc:sldMk cId="3650903162" sldId="259"/>
            <ac:picMk id="6" creationId="{3E3F2E3B-1E17-7F3C-73F7-F7CB21F2563B}"/>
          </ac:picMkLst>
        </pc:picChg>
        <pc:picChg chg="del">
          <ac:chgData name="Daniel Lilintal" userId="63a5b2cb-70ae-469b-9518-02b9f59f07ba" providerId="ADAL" clId="{ABB447FB-6BD7-456D-B70E-68852206FC21}" dt="2022-07-15T06:23:09.977" v="194" actId="478"/>
          <ac:picMkLst>
            <pc:docMk/>
            <pc:sldMk cId="3650903162" sldId="259"/>
            <ac:picMk id="9" creationId="{F51AE217-413D-7C95-DC1C-D25F1AD66BB0}"/>
          </ac:picMkLst>
        </pc:picChg>
        <pc:picChg chg="mod">
          <ac:chgData name="Daniel Lilintal" userId="63a5b2cb-70ae-469b-9518-02b9f59f07ba" providerId="ADAL" clId="{ABB447FB-6BD7-456D-B70E-68852206FC21}" dt="2022-07-15T08:04:30.440" v="1978" actId="1076"/>
          <ac:picMkLst>
            <pc:docMk/>
            <pc:sldMk cId="3650903162" sldId="259"/>
            <ac:picMk id="32" creationId="{F9D0A581-1098-8D98-1990-A95E3C7EACA8}"/>
          </ac:picMkLst>
        </pc:picChg>
        <pc:picChg chg="mod">
          <ac:chgData name="Daniel Lilintal" userId="63a5b2cb-70ae-469b-9518-02b9f59f07ba" providerId="ADAL" clId="{ABB447FB-6BD7-456D-B70E-68852206FC21}" dt="2022-07-15T06:58:36.119" v="1271" actId="1076"/>
          <ac:picMkLst>
            <pc:docMk/>
            <pc:sldMk cId="3650903162" sldId="259"/>
            <ac:picMk id="33" creationId="{1AC7707B-B671-2488-CDC8-F2268F20BED3}"/>
          </ac:picMkLst>
        </pc:picChg>
        <pc:picChg chg="add del mod">
          <ac:chgData name="Daniel Lilintal" userId="63a5b2cb-70ae-469b-9518-02b9f59f07ba" providerId="ADAL" clId="{ABB447FB-6BD7-456D-B70E-68852206FC21}" dt="2022-07-15T08:04:50.640" v="1981" actId="478"/>
          <ac:picMkLst>
            <pc:docMk/>
            <pc:sldMk cId="3650903162" sldId="259"/>
            <ac:picMk id="4098" creationId="{822A5CA4-E73A-AEB7-F4CE-D661F46BF456}"/>
          </ac:picMkLst>
        </pc:picChg>
      </pc:sldChg>
      <pc:sldChg chg="delSp modSp add del mod">
        <pc:chgData name="Daniel Lilintal" userId="63a5b2cb-70ae-469b-9518-02b9f59f07ba" providerId="ADAL" clId="{ABB447FB-6BD7-456D-B70E-68852206FC21}" dt="2022-07-15T09:15:58.562" v="2076" actId="20577"/>
        <pc:sldMkLst>
          <pc:docMk/>
          <pc:sldMk cId="1920469783" sldId="260"/>
        </pc:sldMkLst>
        <pc:spChg chg="mod">
          <ac:chgData name="Daniel Lilintal" userId="63a5b2cb-70ae-469b-9518-02b9f59f07ba" providerId="ADAL" clId="{ABB447FB-6BD7-456D-B70E-68852206FC21}" dt="2022-07-15T07:42:53.901" v="1832" actId="2711"/>
          <ac:spMkLst>
            <pc:docMk/>
            <pc:sldMk cId="1920469783" sldId="260"/>
            <ac:spMk id="33" creationId="{F48FE6E0-E1EA-6C64-1BC3-810FB6390E1F}"/>
          </ac:spMkLst>
        </pc:spChg>
        <pc:spChg chg="mod">
          <ac:chgData name="Daniel Lilintal" userId="63a5b2cb-70ae-469b-9518-02b9f59f07ba" providerId="ADAL" clId="{ABB447FB-6BD7-456D-B70E-68852206FC21}" dt="2022-07-15T09:15:58.562" v="2076" actId="20577"/>
          <ac:spMkLst>
            <pc:docMk/>
            <pc:sldMk cId="1920469783" sldId="260"/>
            <ac:spMk id="34" creationId="{CED150BC-B480-1AF9-4A67-D5ADD0C1BF18}"/>
          </ac:spMkLst>
        </pc:spChg>
        <pc:spChg chg="del">
          <ac:chgData name="Daniel Lilintal" userId="63a5b2cb-70ae-469b-9518-02b9f59f07ba" providerId="ADAL" clId="{ABB447FB-6BD7-456D-B70E-68852206FC21}" dt="2022-07-15T06:32:48.763" v="1146" actId="478"/>
          <ac:spMkLst>
            <pc:docMk/>
            <pc:sldMk cId="1920469783" sldId="260"/>
            <ac:spMk id="35" creationId="{A9511D4A-8D52-0867-B0D6-4F1638F8A144}"/>
          </ac:spMkLst>
        </pc:spChg>
        <pc:picChg chg="del">
          <ac:chgData name="Daniel Lilintal" userId="63a5b2cb-70ae-469b-9518-02b9f59f07ba" providerId="ADAL" clId="{ABB447FB-6BD7-456D-B70E-68852206FC21}" dt="2022-07-15T06:23:12.985" v="196" actId="478"/>
          <ac:picMkLst>
            <pc:docMk/>
            <pc:sldMk cId="1920469783" sldId="260"/>
            <ac:picMk id="5" creationId="{CFE24573-AF94-B96B-1FCD-B9F46080594C}"/>
          </ac:picMkLst>
        </pc:picChg>
        <pc:picChg chg="del">
          <ac:chgData name="Daniel Lilintal" userId="63a5b2cb-70ae-469b-9518-02b9f59f07ba" providerId="ADAL" clId="{ABB447FB-6BD7-456D-B70E-68852206FC21}" dt="2022-07-15T06:23:11.845" v="195" actId="478"/>
          <ac:picMkLst>
            <pc:docMk/>
            <pc:sldMk cId="1920469783" sldId="260"/>
            <ac:picMk id="6" creationId="{3E3F2E3B-1E17-7F3C-73F7-F7CB21F2563B}"/>
          </ac:picMkLst>
        </pc:picChg>
        <pc:picChg chg="del">
          <ac:chgData name="Daniel Lilintal" userId="63a5b2cb-70ae-469b-9518-02b9f59f07ba" providerId="ADAL" clId="{ABB447FB-6BD7-456D-B70E-68852206FC21}" dt="2022-07-15T06:23:13.411" v="197" actId="478"/>
          <ac:picMkLst>
            <pc:docMk/>
            <pc:sldMk cId="1920469783" sldId="260"/>
            <ac:picMk id="9" creationId="{F51AE217-413D-7C95-DC1C-D25F1AD66BB0}"/>
          </ac:picMkLst>
        </pc:picChg>
      </pc:sldChg>
      <pc:sldChg chg="addSp delSp modSp add del mod">
        <pc:chgData name="Daniel Lilintal" userId="63a5b2cb-70ae-469b-9518-02b9f59f07ba" providerId="ADAL" clId="{ABB447FB-6BD7-456D-B70E-68852206FC21}" dt="2022-07-15T09:17:51.761" v="2086" actId="14100"/>
        <pc:sldMkLst>
          <pc:docMk/>
          <pc:sldMk cId="2124221522" sldId="261"/>
        </pc:sldMkLst>
        <pc:spChg chg="del mod">
          <ac:chgData name="Daniel Lilintal" userId="63a5b2cb-70ae-469b-9518-02b9f59f07ba" providerId="ADAL" clId="{ABB447FB-6BD7-456D-B70E-68852206FC21}" dt="2022-07-15T08:06:37.511" v="2009" actId="478"/>
          <ac:spMkLst>
            <pc:docMk/>
            <pc:sldMk cId="2124221522" sldId="261"/>
            <ac:spMk id="8" creationId="{B648509B-CCA6-4FD2-5D31-71A96DDC8F81}"/>
          </ac:spMkLst>
        </pc:spChg>
        <pc:spChg chg="del">
          <ac:chgData name="Daniel Lilintal" userId="63a5b2cb-70ae-469b-9518-02b9f59f07ba" providerId="ADAL" clId="{ABB447FB-6BD7-456D-B70E-68852206FC21}" dt="2022-07-15T07:29:05.182" v="1463" actId="478"/>
          <ac:spMkLst>
            <pc:docMk/>
            <pc:sldMk cId="2124221522" sldId="261"/>
            <ac:spMk id="10" creationId="{9594989C-7872-4EF1-C3FC-30296225276A}"/>
          </ac:spMkLst>
        </pc:spChg>
        <pc:spChg chg="add mod ord">
          <ac:chgData name="Daniel Lilintal" userId="63a5b2cb-70ae-469b-9518-02b9f59f07ba" providerId="ADAL" clId="{ABB447FB-6BD7-456D-B70E-68852206FC21}" dt="2022-07-15T08:10:12.448" v="2030" actId="20577"/>
          <ac:spMkLst>
            <pc:docMk/>
            <pc:sldMk cId="2124221522" sldId="261"/>
            <ac:spMk id="12" creationId="{AD4F5B33-1A94-A025-59B6-C4A09E452213}"/>
          </ac:spMkLst>
        </pc:spChg>
        <pc:picChg chg="del">
          <ac:chgData name="Daniel Lilintal" userId="63a5b2cb-70ae-469b-9518-02b9f59f07ba" providerId="ADAL" clId="{ABB447FB-6BD7-456D-B70E-68852206FC21}" dt="2022-07-15T06:23:17.060" v="199" actId="478"/>
          <ac:picMkLst>
            <pc:docMk/>
            <pc:sldMk cId="2124221522" sldId="261"/>
            <ac:picMk id="5" creationId="{CFE24573-AF94-B96B-1FCD-B9F46080594C}"/>
          </ac:picMkLst>
        </pc:picChg>
        <pc:picChg chg="del">
          <ac:chgData name="Daniel Lilintal" userId="63a5b2cb-70ae-469b-9518-02b9f59f07ba" providerId="ADAL" clId="{ABB447FB-6BD7-456D-B70E-68852206FC21}" dt="2022-07-15T06:23:15.864" v="198" actId="478"/>
          <ac:picMkLst>
            <pc:docMk/>
            <pc:sldMk cId="2124221522" sldId="261"/>
            <ac:picMk id="6" creationId="{3E3F2E3B-1E17-7F3C-73F7-F7CB21F2563B}"/>
          </ac:picMkLst>
        </pc:picChg>
        <pc:picChg chg="del mod">
          <ac:chgData name="Daniel Lilintal" userId="63a5b2cb-70ae-469b-9518-02b9f59f07ba" providerId="ADAL" clId="{ABB447FB-6BD7-456D-B70E-68852206FC21}" dt="2022-07-15T08:06:35.775" v="2008" actId="478"/>
          <ac:picMkLst>
            <pc:docMk/>
            <pc:sldMk cId="2124221522" sldId="261"/>
            <ac:picMk id="7" creationId="{0B39D65B-B609-66B1-1974-49D514C5CF8F}"/>
          </ac:picMkLst>
        </pc:picChg>
        <pc:picChg chg="del">
          <ac:chgData name="Daniel Lilintal" userId="63a5b2cb-70ae-469b-9518-02b9f59f07ba" providerId="ADAL" clId="{ABB447FB-6BD7-456D-B70E-68852206FC21}" dt="2022-07-15T06:23:18.223" v="200" actId="478"/>
          <ac:picMkLst>
            <pc:docMk/>
            <pc:sldMk cId="2124221522" sldId="261"/>
            <ac:picMk id="9" creationId="{F51AE217-413D-7C95-DC1C-D25F1AD66BB0}"/>
          </ac:picMkLst>
        </pc:picChg>
        <pc:picChg chg="add mod">
          <ac:chgData name="Daniel Lilintal" userId="63a5b2cb-70ae-469b-9518-02b9f59f07ba" providerId="ADAL" clId="{ABB447FB-6BD7-456D-B70E-68852206FC21}" dt="2022-07-15T08:09:53.432" v="2024" actId="1076"/>
          <ac:picMkLst>
            <pc:docMk/>
            <pc:sldMk cId="2124221522" sldId="261"/>
            <ac:picMk id="11" creationId="{DE54140B-47A2-5A33-BE29-09D705CA39C7}"/>
          </ac:picMkLst>
        </pc:picChg>
        <pc:picChg chg="add del mod">
          <ac:chgData name="Daniel Lilintal" userId="63a5b2cb-70ae-469b-9518-02b9f59f07ba" providerId="ADAL" clId="{ABB447FB-6BD7-456D-B70E-68852206FC21}" dt="2022-07-15T07:20:56.999" v="1340" actId="21"/>
          <ac:picMkLst>
            <pc:docMk/>
            <pc:sldMk cId="2124221522" sldId="261"/>
            <ac:picMk id="1026" creationId="{E675F273-C33D-D78C-89E4-E3174A78BCFD}"/>
          </ac:picMkLst>
        </pc:picChg>
        <pc:picChg chg="add mod">
          <ac:chgData name="Daniel Lilintal" userId="63a5b2cb-70ae-469b-9518-02b9f59f07ba" providerId="ADAL" clId="{ABB447FB-6BD7-456D-B70E-68852206FC21}" dt="2022-07-15T08:09:51.999" v="2023" actId="1076"/>
          <ac:picMkLst>
            <pc:docMk/>
            <pc:sldMk cId="2124221522" sldId="261"/>
            <ac:picMk id="1028" creationId="{F5D0D6E1-9212-DA05-02C6-2305AEEEFC93}"/>
          </ac:picMkLst>
        </pc:picChg>
        <pc:cxnChg chg="add mod">
          <ac:chgData name="Daniel Lilintal" userId="63a5b2cb-70ae-469b-9518-02b9f59f07ba" providerId="ADAL" clId="{ABB447FB-6BD7-456D-B70E-68852206FC21}" dt="2022-07-15T09:17:37.002" v="2085" actId="692"/>
          <ac:cxnSpMkLst>
            <pc:docMk/>
            <pc:sldMk cId="2124221522" sldId="261"/>
            <ac:cxnSpMk id="4" creationId="{58569208-F7C3-4309-0C11-96537BC45DB4}"/>
          </ac:cxnSpMkLst>
        </pc:cxnChg>
        <pc:cxnChg chg="add mod">
          <ac:chgData name="Daniel Lilintal" userId="63a5b2cb-70ae-469b-9518-02b9f59f07ba" providerId="ADAL" clId="{ABB447FB-6BD7-456D-B70E-68852206FC21}" dt="2022-07-15T09:17:51.761" v="2086" actId="14100"/>
          <ac:cxnSpMkLst>
            <pc:docMk/>
            <pc:sldMk cId="2124221522" sldId="261"/>
            <ac:cxnSpMk id="15" creationId="{3FD9E2D8-3E19-4907-806F-994E072DBA81}"/>
          </ac:cxnSpMkLst>
        </pc:cxnChg>
      </pc:sldChg>
      <pc:sldChg chg="delSp modSp add del mod">
        <pc:chgData name="Daniel Lilintal" userId="63a5b2cb-70ae-469b-9518-02b9f59f07ba" providerId="ADAL" clId="{ABB447FB-6BD7-456D-B70E-68852206FC21}" dt="2022-07-15T09:18:39.592" v="2090" actId="14100"/>
        <pc:sldMkLst>
          <pc:docMk/>
          <pc:sldMk cId="1142574262" sldId="262"/>
        </pc:sldMkLst>
        <pc:spChg chg="mod">
          <ac:chgData name="Daniel Lilintal" userId="63a5b2cb-70ae-469b-9518-02b9f59f07ba" providerId="ADAL" clId="{ABB447FB-6BD7-456D-B70E-68852206FC21}" dt="2022-07-15T07:43:08.031" v="1834" actId="2711"/>
          <ac:spMkLst>
            <pc:docMk/>
            <pc:sldMk cId="1142574262" sldId="262"/>
            <ac:spMk id="10" creationId="{9EA143A6-4399-65B9-44D9-FFEE35099FC6}"/>
          </ac:spMkLst>
        </pc:spChg>
        <pc:picChg chg="del">
          <ac:chgData name="Daniel Lilintal" userId="63a5b2cb-70ae-469b-9518-02b9f59f07ba" providerId="ADAL" clId="{ABB447FB-6BD7-456D-B70E-68852206FC21}" dt="2022-07-15T06:23:20.823" v="201" actId="478"/>
          <ac:picMkLst>
            <pc:docMk/>
            <pc:sldMk cId="1142574262" sldId="262"/>
            <ac:picMk id="5" creationId="{CFE24573-AF94-B96B-1FCD-B9F46080594C}"/>
          </ac:picMkLst>
        </pc:picChg>
        <pc:picChg chg="mod">
          <ac:chgData name="Daniel Lilintal" userId="63a5b2cb-70ae-469b-9518-02b9f59f07ba" providerId="ADAL" clId="{ABB447FB-6BD7-456D-B70E-68852206FC21}" dt="2022-07-15T09:18:27.456" v="2087" actId="1076"/>
          <ac:picMkLst>
            <pc:docMk/>
            <pc:sldMk cId="1142574262" sldId="262"/>
            <ac:picMk id="7" creationId="{DA38A5E2-73A1-CFBE-777C-16E88205B1C8}"/>
          </ac:picMkLst>
        </pc:picChg>
        <pc:picChg chg="del">
          <ac:chgData name="Daniel Lilintal" userId="63a5b2cb-70ae-469b-9518-02b9f59f07ba" providerId="ADAL" clId="{ABB447FB-6BD7-456D-B70E-68852206FC21}" dt="2022-07-15T06:23:21.622" v="202" actId="478"/>
          <ac:picMkLst>
            <pc:docMk/>
            <pc:sldMk cId="1142574262" sldId="262"/>
            <ac:picMk id="9" creationId="{F51AE217-413D-7C95-DC1C-D25F1AD66BB0}"/>
          </ac:picMkLst>
        </pc:picChg>
        <pc:picChg chg="mod">
          <ac:chgData name="Daniel Lilintal" userId="63a5b2cb-70ae-469b-9518-02b9f59f07ba" providerId="ADAL" clId="{ABB447FB-6BD7-456D-B70E-68852206FC21}" dt="2022-07-15T07:07:46.599" v="1291" actId="1076"/>
          <ac:picMkLst>
            <pc:docMk/>
            <pc:sldMk cId="1142574262" sldId="262"/>
            <ac:picMk id="15" creationId="{94293C50-B891-C094-01DE-7042BF9347FD}"/>
          </ac:picMkLst>
        </pc:picChg>
        <pc:picChg chg="mod">
          <ac:chgData name="Daniel Lilintal" userId="63a5b2cb-70ae-469b-9518-02b9f59f07ba" providerId="ADAL" clId="{ABB447FB-6BD7-456D-B70E-68852206FC21}" dt="2022-07-15T07:30:08.507" v="1509" actId="14861"/>
          <ac:picMkLst>
            <pc:docMk/>
            <pc:sldMk cId="1142574262" sldId="262"/>
            <ac:picMk id="16" creationId="{BF32D964-0A5D-4325-B133-46AC1A9BAA1A}"/>
          </ac:picMkLst>
        </pc:picChg>
        <pc:cxnChg chg="mod">
          <ac:chgData name="Daniel Lilintal" userId="63a5b2cb-70ae-469b-9518-02b9f59f07ba" providerId="ADAL" clId="{ABB447FB-6BD7-456D-B70E-68852206FC21}" dt="2022-07-15T09:18:39.592" v="2090" actId="14100"/>
          <ac:cxnSpMkLst>
            <pc:docMk/>
            <pc:sldMk cId="1142574262" sldId="262"/>
            <ac:cxnSpMk id="11" creationId="{33BEEE52-B81E-F8D3-9D7A-5C8FBEC5BD2E}"/>
          </ac:cxnSpMkLst>
        </pc:cxnChg>
        <pc:cxnChg chg="mod">
          <ac:chgData name="Daniel Lilintal" userId="63a5b2cb-70ae-469b-9518-02b9f59f07ba" providerId="ADAL" clId="{ABB447FB-6BD7-456D-B70E-68852206FC21}" dt="2022-07-15T09:18:35.223" v="2089" actId="14100"/>
          <ac:cxnSpMkLst>
            <pc:docMk/>
            <pc:sldMk cId="1142574262" sldId="262"/>
            <ac:cxnSpMk id="13" creationId="{E3EE4186-15BB-DEC1-C96C-FC3BBDC58E91}"/>
          </ac:cxnSpMkLst>
        </pc:cxnChg>
        <pc:cxnChg chg="mod">
          <ac:chgData name="Daniel Lilintal" userId="63a5b2cb-70ae-469b-9518-02b9f59f07ba" providerId="ADAL" clId="{ABB447FB-6BD7-456D-B70E-68852206FC21}" dt="2022-07-15T09:18:31.104" v="2088" actId="14100"/>
          <ac:cxnSpMkLst>
            <pc:docMk/>
            <pc:sldMk cId="1142574262" sldId="262"/>
            <ac:cxnSpMk id="14" creationId="{D927C92A-E4CB-5113-1C74-5E1324366D3F}"/>
          </ac:cxnSpMkLst>
        </pc:cxnChg>
      </pc:sldChg>
      <pc:sldChg chg="delSp modSp add del mod">
        <pc:chgData name="Daniel Lilintal" userId="63a5b2cb-70ae-469b-9518-02b9f59f07ba" providerId="ADAL" clId="{ABB447FB-6BD7-456D-B70E-68852206FC21}" dt="2022-07-15T07:08:26.957" v="1292" actId="122"/>
        <pc:sldMkLst>
          <pc:docMk/>
          <pc:sldMk cId="1368425462" sldId="263"/>
        </pc:sldMkLst>
        <pc:spChg chg="mod">
          <ac:chgData name="Daniel Lilintal" userId="63a5b2cb-70ae-469b-9518-02b9f59f07ba" providerId="ADAL" clId="{ABB447FB-6BD7-456D-B70E-68852206FC21}" dt="2022-07-15T07:08:26.957" v="1292" actId="122"/>
          <ac:spMkLst>
            <pc:docMk/>
            <pc:sldMk cId="1368425462" sldId="263"/>
            <ac:spMk id="7" creationId="{D1213FC6-20A3-3F34-1909-CAEC0B73DA88}"/>
          </ac:spMkLst>
        </pc:spChg>
        <pc:picChg chg="del">
          <ac:chgData name="Daniel Lilintal" userId="63a5b2cb-70ae-469b-9518-02b9f59f07ba" providerId="ADAL" clId="{ABB447FB-6BD7-456D-B70E-68852206FC21}" dt="2022-07-15T06:23:35.787" v="206" actId="478"/>
          <ac:picMkLst>
            <pc:docMk/>
            <pc:sldMk cId="1368425462" sldId="263"/>
            <ac:picMk id="5" creationId="{CFE24573-AF94-B96B-1FCD-B9F46080594C}"/>
          </ac:picMkLst>
        </pc:picChg>
        <pc:picChg chg="del">
          <ac:chgData name="Daniel Lilintal" userId="63a5b2cb-70ae-469b-9518-02b9f59f07ba" providerId="ADAL" clId="{ABB447FB-6BD7-456D-B70E-68852206FC21}" dt="2022-07-15T06:23:34.806" v="205" actId="478"/>
          <ac:picMkLst>
            <pc:docMk/>
            <pc:sldMk cId="1368425462" sldId="263"/>
            <ac:picMk id="6" creationId="{3E3F2E3B-1E17-7F3C-73F7-F7CB21F2563B}"/>
          </ac:picMkLst>
        </pc:picChg>
        <pc:picChg chg="del mod">
          <ac:chgData name="Daniel Lilintal" userId="63a5b2cb-70ae-469b-9518-02b9f59f07ba" providerId="ADAL" clId="{ABB447FB-6BD7-456D-B70E-68852206FC21}" dt="2022-07-15T06:23:36.419" v="208" actId="478"/>
          <ac:picMkLst>
            <pc:docMk/>
            <pc:sldMk cId="1368425462" sldId="263"/>
            <ac:picMk id="9" creationId="{F51AE217-413D-7C95-DC1C-D25F1AD66BB0}"/>
          </ac:picMkLst>
        </pc:picChg>
      </pc:sldChg>
      <pc:sldChg chg="addSp delSp modSp add del mod delAnim">
        <pc:chgData name="Daniel Lilintal" userId="63a5b2cb-70ae-469b-9518-02b9f59f07ba" providerId="ADAL" clId="{ABB447FB-6BD7-456D-B70E-68852206FC21}" dt="2022-07-15T07:09:34.254" v="1303" actId="1076"/>
        <pc:sldMkLst>
          <pc:docMk/>
          <pc:sldMk cId="3890822240" sldId="264"/>
        </pc:sldMkLst>
        <pc:spChg chg="del">
          <ac:chgData name="Daniel Lilintal" userId="63a5b2cb-70ae-469b-9518-02b9f59f07ba" providerId="ADAL" clId="{ABB447FB-6BD7-456D-B70E-68852206FC21}" dt="2022-07-15T07:08:46.385" v="1295" actId="478"/>
          <ac:spMkLst>
            <pc:docMk/>
            <pc:sldMk cId="3890822240" sldId="264"/>
            <ac:spMk id="2" creationId="{FD1822F3-905A-9EBD-2703-0F4D9440273D}"/>
          </ac:spMkLst>
        </pc:spChg>
        <pc:spChg chg="add mod">
          <ac:chgData name="Daniel Lilintal" userId="63a5b2cb-70ae-469b-9518-02b9f59f07ba" providerId="ADAL" clId="{ABB447FB-6BD7-456D-B70E-68852206FC21}" dt="2022-07-15T07:09:34.254" v="1303" actId="1076"/>
          <ac:spMkLst>
            <pc:docMk/>
            <pc:sldMk cId="3890822240" sldId="264"/>
            <ac:spMk id="4" creationId="{A330FAE7-52C3-09DF-7F77-4E4566F1CAD3}"/>
          </ac:spMkLst>
        </pc:spChg>
        <pc:spChg chg="del">
          <ac:chgData name="Daniel Lilintal" userId="63a5b2cb-70ae-469b-9518-02b9f59f07ba" providerId="ADAL" clId="{ABB447FB-6BD7-456D-B70E-68852206FC21}" dt="2022-07-15T07:08:41.905" v="1294" actId="478"/>
          <ac:spMkLst>
            <pc:docMk/>
            <pc:sldMk cId="3890822240" sldId="264"/>
            <ac:spMk id="11" creationId="{2595996B-2C59-9053-6F87-7F2DB1EAC0A0}"/>
          </ac:spMkLst>
        </pc:spChg>
        <pc:spChg chg="mod">
          <ac:chgData name="Daniel Lilintal" userId="63a5b2cb-70ae-469b-9518-02b9f59f07ba" providerId="ADAL" clId="{ABB447FB-6BD7-456D-B70E-68852206FC21}" dt="2022-07-15T07:09:27.310" v="1300" actId="1076"/>
          <ac:spMkLst>
            <pc:docMk/>
            <pc:sldMk cId="3890822240" sldId="264"/>
            <ac:spMk id="12" creationId="{89C50103-2270-DFCD-0C06-3D50B0BCF883}"/>
          </ac:spMkLst>
        </pc:spChg>
        <pc:spChg chg="del">
          <ac:chgData name="Daniel Lilintal" userId="63a5b2cb-70ae-469b-9518-02b9f59f07ba" providerId="ADAL" clId="{ABB447FB-6BD7-456D-B70E-68852206FC21}" dt="2022-07-15T07:08:38.195" v="1293" actId="478"/>
          <ac:spMkLst>
            <pc:docMk/>
            <pc:sldMk cId="3890822240" sldId="264"/>
            <ac:spMk id="13" creationId="{771E6852-2B49-20F2-088E-07BDF9DCFD42}"/>
          </ac:spMkLst>
        </pc:spChg>
        <pc:picChg chg="mod">
          <ac:chgData name="Daniel Lilintal" userId="63a5b2cb-70ae-469b-9518-02b9f59f07ba" providerId="ADAL" clId="{ABB447FB-6BD7-456D-B70E-68852206FC21}" dt="2022-07-15T07:09:29.850" v="1302" actId="1076"/>
          <ac:picMkLst>
            <pc:docMk/>
            <pc:sldMk cId="3890822240" sldId="264"/>
            <ac:picMk id="7" creationId="{CFC8FBEC-1DEC-1EC3-A46A-08F2995753F1}"/>
          </ac:picMkLst>
        </pc:picChg>
      </pc:sldChg>
      <pc:sldChg chg="addSp delSp modSp add del mod delAnim">
        <pc:chgData name="Daniel Lilintal" userId="63a5b2cb-70ae-469b-9518-02b9f59f07ba" providerId="ADAL" clId="{ABB447FB-6BD7-456D-B70E-68852206FC21}" dt="2022-07-15T09:26:25.543" v="2152" actId="1076"/>
        <pc:sldMkLst>
          <pc:docMk/>
          <pc:sldMk cId="402098880" sldId="265"/>
        </pc:sldMkLst>
        <pc:spChg chg="mod">
          <ac:chgData name="Daniel Lilintal" userId="63a5b2cb-70ae-469b-9518-02b9f59f07ba" providerId="ADAL" clId="{ABB447FB-6BD7-456D-B70E-68852206FC21}" dt="2022-07-15T07:15:45.201" v="1333" actId="692"/>
          <ac:spMkLst>
            <pc:docMk/>
            <pc:sldMk cId="402098880" sldId="265"/>
            <ac:spMk id="2" creationId="{053AFD12-8518-94E5-02EE-066D1ACF1FB2}"/>
          </ac:spMkLst>
        </pc:spChg>
        <pc:spChg chg="mod">
          <ac:chgData name="Daniel Lilintal" userId="63a5b2cb-70ae-469b-9518-02b9f59f07ba" providerId="ADAL" clId="{ABB447FB-6BD7-456D-B70E-68852206FC21}" dt="2022-07-15T07:09:53.739" v="1304" actId="122"/>
          <ac:spMkLst>
            <pc:docMk/>
            <pc:sldMk cId="402098880" sldId="265"/>
            <ac:spMk id="3" creationId="{212DFF9F-04E4-B840-47AA-616F700A8343}"/>
          </ac:spMkLst>
        </pc:spChg>
        <pc:spChg chg="mod">
          <ac:chgData name="Daniel Lilintal" userId="63a5b2cb-70ae-469b-9518-02b9f59f07ba" providerId="ADAL" clId="{ABB447FB-6BD7-456D-B70E-68852206FC21}" dt="2022-07-15T07:11:20.573" v="1329" actId="20577"/>
          <ac:spMkLst>
            <pc:docMk/>
            <pc:sldMk cId="402098880" sldId="265"/>
            <ac:spMk id="14" creationId="{FA647D9C-E05D-36DF-FD15-FA50E8625E3F}"/>
          </ac:spMkLst>
        </pc:spChg>
        <pc:spChg chg="mod">
          <ac:chgData name="Daniel Lilintal" userId="63a5b2cb-70ae-469b-9518-02b9f59f07ba" providerId="ADAL" clId="{ABB447FB-6BD7-456D-B70E-68852206FC21}" dt="2022-07-15T07:15:50.186" v="1336" actId="692"/>
          <ac:spMkLst>
            <pc:docMk/>
            <pc:sldMk cId="402098880" sldId="265"/>
            <ac:spMk id="16" creationId="{C2DB3328-83A7-2A22-7953-56728C8411FA}"/>
          </ac:spMkLst>
        </pc:spChg>
        <pc:spChg chg="add mod">
          <ac:chgData name="Daniel Lilintal" userId="63a5b2cb-70ae-469b-9518-02b9f59f07ba" providerId="ADAL" clId="{ABB447FB-6BD7-456D-B70E-68852206FC21}" dt="2022-07-15T09:26:25.543" v="2152" actId="1076"/>
          <ac:spMkLst>
            <pc:docMk/>
            <pc:sldMk cId="402098880" sldId="265"/>
            <ac:spMk id="19" creationId="{C247BAA6-9E8D-7B60-CBA8-9EE83A76461D}"/>
          </ac:spMkLst>
        </pc:spChg>
        <pc:grpChg chg="mod">
          <ac:chgData name="Daniel Lilintal" userId="63a5b2cb-70ae-469b-9518-02b9f59f07ba" providerId="ADAL" clId="{ABB447FB-6BD7-456D-B70E-68852206FC21}" dt="2022-07-15T07:11:00.680" v="1311" actId="1076"/>
          <ac:grpSpMkLst>
            <pc:docMk/>
            <pc:sldMk cId="402098880" sldId="265"/>
            <ac:grpSpMk id="8" creationId="{55294CEF-291A-3117-CCEE-375B5BB8D415}"/>
          </ac:grpSpMkLst>
        </pc:grpChg>
        <pc:picChg chg="del">
          <ac:chgData name="Daniel Lilintal" userId="63a5b2cb-70ae-469b-9518-02b9f59f07ba" providerId="ADAL" clId="{ABB447FB-6BD7-456D-B70E-68852206FC21}" dt="2022-07-15T06:23:41.655" v="210" actId="478"/>
          <ac:picMkLst>
            <pc:docMk/>
            <pc:sldMk cId="402098880" sldId="265"/>
            <ac:picMk id="5" creationId="{CFE24573-AF94-B96B-1FCD-B9F46080594C}"/>
          </ac:picMkLst>
        </pc:picChg>
        <pc:picChg chg="del">
          <ac:chgData name="Daniel Lilintal" userId="63a5b2cb-70ae-469b-9518-02b9f59f07ba" providerId="ADAL" clId="{ABB447FB-6BD7-456D-B70E-68852206FC21}" dt="2022-07-15T06:23:40.553" v="209" actId="478"/>
          <ac:picMkLst>
            <pc:docMk/>
            <pc:sldMk cId="402098880" sldId="265"/>
            <ac:picMk id="6" creationId="{3E3F2E3B-1E17-7F3C-73F7-F7CB21F2563B}"/>
          </ac:picMkLst>
        </pc:picChg>
        <pc:picChg chg="del">
          <ac:chgData name="Daniel Lilintal" userId="63a5b2cb-70ae-469b-9518-02b9f59f07ba" providerId="ADAL" clId="{ABB447FB-6BD7-456D-B70E-68852206FC21}" dt="2022-07-15T06:23:42.189" v="211" actId="478"/>
          <ac:picMkLst>
            <pc:docMk/>
            <pc:sldMk cId="402098880" sldId="265"/>
            <ac:picMk id="9" creationId="{F51AE217-413D-7C95-DC1C-D25F1AD66BB0}"/>
          </ac:picMkLst>
        </pc:picChg>
        <pc:picChg chg="del">
          <ac:chgData name="Daniel Lilintal" userId="63a5b2cb-70ae-469b-9518-02b9f59f07ba" providerId="ADAL" clId="{ABB447FB-6BD7-456D-B70E-68852206FC21}" dt="2022-07-15T05:18:05.648" v="108" actId="478"/>
          <ac:picMkLst>
            <pc:docMk/>
            <pc:sldMk cId="402098880" sldId="265"/>
            <ac:picMk id="17" creationId="{52800E55-E6C3-33D0-FA28-8B9A44B03056}"/>
          </ac:picMkLst>
        </pc:picChg>
        <pc:cxnChg chg="add mod">
          <ac:chgData name="Daniel Lilintal" userId="63a5b2cb-70ae-469b-9518-02b9f59f07ba" providerId="ADAL" clId="{ABB447FB-6BD7-456D-B70E-68852206FC21}" dt="2022-07-15T09:26:22.217" v="2151" actId="14100"/>
          <ac:cxnSpMkLst>
            <pc:docMk/>
            <pc:sldMk cId="402098880" sldId="265"/>
            <ac:cxnSpMk id="18" creationId="{191EA44F-0662-353A-204A-14F4E6BBCAE9}"/>
          </ac:cxnSpMkLst>
        </pc:cxnChg>
      </pc:sldChg>
      <pc:sldChg chg="delSp modSp mod">
        <pc:chgData name="Daniel Lilintal" userId="63a5b2cb-70ae-469b-9518-02b9f59f07ba" providerId="ADAL" clId="{ABB447FB-6BD7-456D-B70E-68852206FC21}" dt="2022-07-15T09:31:25.302" v="2219" actId="122"/>
        <pc:sldMkLst>
          <pc:docMk/>
          <pc:sldMk cId="805575608" sldId="266"/>
        </pc:sldMkLst>
        <pc:spChg chg="mod">
          <ac:chgData name="Daniel Lilintal" userId="63a5b2cb-70ae-469b-9518-02b9f59f07ba" providerId="ADAL" clId="{ABB447FB-6BD7-456D-B70E-68852206FC21}" dt="2022-07-15T09:31:25.302" v="2219" actId="122"/>
          <ac:spMkLst>
            <pc:docMk/>
            <pc:sldMk cId="805575608" sldId="266"/>
            <ac:spMk id="3" creationId="{212DFF9F-04E4-B840-47AA-616F700A8343}"/>
          </ac:spMkLst>
        </pc:spChg>
        <pc:spChg chg="mod">
          <ac:chgData name="Daniel Lilintal" userId="63a5b2cb-70ae-469b-9518-02b9f59f07ba" providerId="ADAL" clId="{ABB447FB-6BD7-456D-B70E-68852206FC21}" dt="2022-07-15T07:43:21.205" v="1835" actId="2711"/>
          <ac:spMkLst>
            <pc:docMk/>
            <pc:sldMk cId="805575608" sldId="266"/>
            <ac:spMk id="13" creationId="{4AAD9E8C-4928-118D-DEAE-807800C4795E}"/>
          </ac:spMkLst>
        </pc:spChg>
        <pc:spChg chg="mod">
          <ac:chgData name="Daniel Lilintal" userId="63a5b2cb-70ae-469b-9518-02b9f59f07ba" providerId="ADAL" clId="{ABB447FB-6BD7-456D-B70E-68852206FC21}" dt="2022-07-15T09:27:42.192" v="2157" actId="1076"/>
          <ac:spMkLst>
            <pc:docMk/>
            <pc:sldMk cId="805575608" sldId="266"/>
            <ac:spMk id="15" creationId="{057B415C-DD28-8874-2626-99358FDFEA8E}"/>
          </ac:spMkLst>
        </pc:spChg>
        <pc:spChg chg="del mod">
          <ac:chgData name="Daniel Lilintal" userId="63a5b2cb-70ae-469b-9518-02b9f59f07ba" providerId="ADAL" clId="{ABB447FB-6BD7-456D-B70E-68852206FC21}" dt="2022-07-15T09:27:27.202" v="2156" actId="478"/>
          <ac:spMkLst>
            <pc:docMk/>
            <pc:sldMk cId="805575608" sldId="266"/>
            <ac:spMk id="18" creationId="{0B3863DF-3397-7432-1B26-821D61B56C23}"/>
          </ac:spMkLst>
        </pc:spChg>
        <pc:picChg chg="del">
          <ac:chgData name="Daniel Lilintal" userId="63a5b2cb-70ae-469b-9518-02b9f59f07ba" providerId="ADAL" clId="{ABB447FB-6BD7-456D-B70E-68852206FC21}" dt="2022-07-15T06:23:45.042" v="213" actId="478"/>
          <ac:picMkLst>
            <pc:docMk/>
            <pc:sldMk cId="805575608" sldId="266"/>
            <ac:picMk id="5" creationId="{CFE24573-AF94-B96B-1FCD-B9F46080594C}"/>
          </ac:picMkLst>
        </pc:picChg>
        <pc:picChg chg="del">
          <ac:chgData name="Daniel Lilintal" userId="63a5b2cb-70ae-469b-9518-02b9f59f07ba" providerId="ADAL" clId="{ABB447FB-6BD7-456D-B70E-68852206FC21}" dt="2022-07-15T06:23:44.300" v="212" actId="478"/>
          <ac:picMkLst>
            <pc:docMk/>
            <pc:sldMk cId="805575608" sldId="266"/>
            <ac:picMk id="6" creationId="{3E3F2E3B-1E17-7F3C-73F7-F7CB21F2563B}"/>
          </ac:picMkLst>
        </pc:picChg>
        <pc:picChg chg="del">
          <ac:chgData name="Daniel Lilintal" userId="63a5b2cb-70ae-469b-9518-02b9f59f07ba" providerId="ADAL" clId="{ABB447FB-6BD7-456D-B70E-68852206FC21}" dt="2022-07-15T06:23:45.873" v="214" actId="478"/>
          <ac:picMkLst>
            <pc:docMk/>
            <pc:sldMk cId="805575608" sldId="266"/>
            <ac:picMk id="9" creationId="{F51AE217-413D-7C95-DC1C-D25F1AD66BB0}"/>
          </ac:picMkLst>
        </pc:picChg>
      </pc:sldChg>
      <pc:sldChg chg="delSp modSp mod">
        <pc:chgData name="Daniel Lilintal" userId="63a5b2cb-70ae-469b-9518-02b9f59f07ba" providerId="ADAL" clId="{ABB447FB-6BD7-456D-B70E-68852206FC21}" dt="2022-07-15T06:23:53.605" v="218" actId="122"/>
        <pc:sldMkLst>
          <pc:docMk/>
          <pc:sldMk cId="3503055775" sldId="267"/>
        </pc:sldMkLst>
        <pc:spChg chg="mod">
          <ac:chgData name="Daniel Lilintal" userId="63a5b2cb-70ae-469b-9518-02b9f59f07ba" providerId="ADAL" clId="{ABB447FB-6BD7-456D-B70E-68852206FC21}" dt="2022-07-15T06:23:53.605" v="218" actId="122"/>
          <ac:spMkLst>
            <pc:docMk/>
            <pc:sldMk cId="3503055775" sldId="267"/>
            <ac:spMk id="3" creationId="{212DFF9F-04E4-B840-47AA-616F700A8343}"/>
          </ac:spMkLst>
        </pc:spChg>
        <pc:picChg chg="del">
          <ac:chgData name="Daniel Lilintal" userId="63a5b2cb-70ae-469b-9518-02b9f59f07ba" providerId="ADAL" clId="{ABB447FB-6BD7-456D-B70E-68852206FC21}" dt="2022-07-15T06:23:49.462" v="216" actId="478"/>
          <ac:picMkLst>
            <pc:docMk/>
            <pc:sldMk cId="3503055775" sldId="267"/>
            <ac:picMk id="5" creationId="{CFE24573-AF94-B96B-1FCD-B9F46080594C}"/>
          </ac:picMkLst>
        </pc:picChg>
        <pc:picChg chg="del">
          <ac:chgData name="Daniel Lilintal" userId="63a5b2cb-70ae-469b-9518-02b9f59f07ba" providerId="ADAL" clId="{ABB447FB-6BD7-456D-B70E-68852206FC21}" dt="2022-07-15T06:23:48.305" v="215" actId="478"/>
          <ac:picMkLst>
            <pc:docMk/>
            <pc:sldMk cId="3503055775" sldId="267"/>
            <ac:picMk id="6" creationId="{3E3F2E3B-1E17-7F3C-73F7-F7CB21F2563B}"/>
          </ac:picMkLst>
        </pc:picChg>
        <pc:picChg chg="del">
          <ac:chgData name="Daniel Lilintal" userId="63a5b2cb-70ae-469b-9518-02b9f59f07ba" providerId="ADAL" clId="{ABB447FB-6BD7-456D-B70E-68852206FC21}" dt="2022-07-15T06:23:50.138" v="217" actId="478"/>
          <ac:picMkLst>
            <pc:docMk/>
            <pc:sldMk cId="3503055775" sldId="267"/>
            <ac:picMk id="9" creationId="{F51AE217-413D-7C95-DC1C-D25F1AD66BB0}"/>
          </ac:picMkLst>
        </pc:picChg>
      </pc:sldChg>
      <pc:sldChg chg="delSp modSp add mod ord">
        <pc:chgData name="Daniel Lilintal" userId="63a5b2cb-70ae-469b-9518-02b9f59f07ba" providerId="ADAL" clId="{ABB447FB-6BD7-456D-B70E-68852206FC21}" dt="2022-07-15T09:24:20.135" v="2127" actId="1076"/>
        <pc:sldMkLst>
          <pc:docMk/>
          <pc:sldMk cId="840221099" sldId="268"/>
        </pc:sldMkLst>
        <pc:spChg chg="mod">
          <ac:chgData name="Daniel Lilintal" userId="63a5b2cb-70ae-469b-9518-02b9f59f07ba" providerId="ADAL" clId="{ABB447FB-6BD7-456D-B70E-68852206FC21}" dt="2022-07-15T07:42:13.410" v="1825" actId="2711"/>
          <ac:spMkLst>
            <pc:docMk/>
            <pc:sldMk cId="840221099" sldId="268"/>
            <ac:spMk id="2" creationId="{0390942D-EDC4-B7C6-C1BD-8EBE8A390796}"/>
          </ac:spMkLst>
        </pc:spChg>
        <pc:spChg chg="mod">
          <ac:chgData name="Daniel Lilintal" userId="63a5b2cb-70ae-469b-9518-02b9f59f07ba" providerId="ADAL" clId="{ABB447FB-6BD7-456D-B70E-68852206FC21}" dt="2022-07-15T07:53:09.147" v="1922" actId="20577"/>
          <ac:spMkLst>
            <pc:docMk/>
            <pc:sldMk cId="840221099" sldId="268"/>
            <ac:spMk id="13" creationId="{11E5F3C1-DA75-0FC4-4709-4747D2A25884}"/>
          </ac:spMkLst>
        </pc:spChg>
        <pc:spChg chg="mod">
          <ac:chgData name="Daniel Lilintal" userId="63a5b2cb-70ae-469b-9518-02b9f59f07ba" providerId="ADAL" clId="{ABB447FB-6BD7-456D-B70E-68852206FC21}" dt="2022-07-15T07:42:13.410" v="1825" actId="2711"/>
          <ac:spMkLst>
            <pc:docMk/>
            <pc:sldMk cId="840221099" sldId="268"/>
            <ac:spMk id="14" creationId="{EB903B37-829F-071B-6EE6-EEA2C27C2917}"/>
          </ac:spMkLst>
        </pc:spChg>
        <pc:picChg chg="del">
          <ac:chgData name="Daniel Lilintal" userId="63a5b2cb-70ae-469b-9518-02b9f59f07ba" providerId="ADAL" clId="{ABB447FB-6BD7-456D-B70E-68852206FC21}" dt="2022-07-15T06:22:56.444" v="182" actId="478"/>
          <ac:picMkLst>
            <pc:docMk/>
            <pc:sldMk cId="840221099" sldId="268"/>
            <ac:picMk id="5" creationId="{CFE24573-AF94-B96B-1FCD-B9F46080594C}"/>
          </ac:picMkLst>
        </pc:picChg>
        <pc:picChg chg="del">
          <ac:chgData name="Daniel Lilintal" userId="63a5b2cb-70ae-469b-9518-02b9f59f07ba" providerId="ADAL" clId="{ABB447FB-6BD7-456D-B70E-68852206FC21}" dt="2022-07-15T06:22:57.843" v="184" actId="478"/>
          <ac:picMkLst>
            <pc:docMk/>
            <pc:sldMk cId="840221099" sldId="268"/>
            <ac:picMk id="6" creationId="{3E3F2E3B-1E17-7F3C-73F7-F7CB21F2563B}"/>
          </ac:picMkLst>
        </pc:picChg>
        <pc:picChg chg="del">
          <ac:chgData name="Daniel Lilintal" userId="63a5b2cb-70ae-469b-9518-02b9f59f07ba" providerId="ADAL" clId="{ABB447FB-6BD7-456D-B70E-68852206FC21}" dt="2022-07-15T06:22:56.878" v="183" actId="478"/>
          <ac:picMkLst>
            <pc:docMk/>
            <pc:sldMk cId="840221099" sldId="268"/>
            <ac:picMk id="9" creationId="{F51AE217-413D-7C95-DC1C-D25F1AD66BB0}"/>
          </ac:picMkLst>
        </pc:picChg>
        <pc:picChg chg="mod">
          <ac:chgData name="Daniel Lilintal" userId="63a5b2cb-70ae-469b-9518-02b9f59f07ba" providerId="ADAL" clId="{ABB447FB-6BD7-456D-B70E-68852206FC21}" dt="2022-07-15T09:24:20.135" v="2127" actId="1076"/>
          <ac:picMkLst>
            <pc:docMk/>
            <pc:sldMk cId="840221099" sldId="268"/>
            <ac:picMk id="10" creationId="{F5F2A0D7-923D-CB99-B6FC-6609E5733CC1}"/>
          </ac:picMkLst>
        </pc:picChg>
      </pc:sldChg>
      <pc:sldChg chg="new del">
        <pc:chgData name="Daniel Lilintal" userId="63a5b2cb-70ae-469b-9518-02b9f59f07ba" providerId="ADAL" clId="{ABB447FB-6BD7-456D-B70E-68852206FC21}" dt="2022-07-15T05:16:35.237" v="104" actId="2696"/>
        <pc:sldMkLst>
          <pc:docMk/>
          <pc:sldMk cId="4270206615" sldId="268"/>
        </pc:sldMkLst>
      </pc:sldChg>
      <pc:sldChg chg="delSp modSp add mod delAnim">
        <pc:chgData name="Daniel Lilintal" userId="63a5b2cb-70ae-469b-9518-02b9f59f07ba" providerId="ADAL" clId="{ABB447FB-6BD7-456D-B70E-68852206FC21}" dt="2022-07-15T09:42:24.298" v="2721" actId="20577"/>
        <pc:sldMkLst>
          <pc:docMk/>
          <pc:sldMk cId="2635661215" sldId="269"/>
        </pc:sldMkLst>
        <pc:spChg chg="mod">
          <ac:chgData name="Daniel Lilintal" userId="63a5b2cb-70ae-469b-9518-02b9f59f07ba" providerId="ADAL" clId="{ABB447FB-6BD7-456D-B70E-68852206FC21}" dt="2022-07-15T09:42:11.001" v="2716" actId="1076"/>
          <ac:spMkLst>
            <pc:docMk/>
            <pc:sldMk cId="2635661215" sldId="269"/>
            <ac:spMk id="2" creationId="{0390942D-EDC4-B7C6-C1BD-8EBE8A390796}"/>
          </ac:spMkLst>
        </pc:spChg>
        <pc:spChg chg="del mod">
          <ac:chgData name="Daniel Lilintal" userId="63a5b2cb-70ae-469b-9518-02b9f59f07ba" providerId="ADAL" clId="{ABB447FB-6BD7-456D-B70E-68852206FC21}" dt="2022-07-15T07:44:18.775" v="1843" actId="478"/>
          <ac:spMkLst>
            <pc:docMk/>
            <pc:sldMk cId="2635661215" sldId="269"/>
            <ac:spMk id="13" creationId="{11E5F3C1-DA75-0FC4-4709-4747D2A25884}"/>
          </ac:spMkLst>
        </pc:spChg>
        <pc:spChg chg="mod">
          <ac:chgData name="Daniel Lilintal" userId="63a5b2cb-70ae-469b-9518-02b9f59f07ba" providerId="ADAL" clId="{ABB447FB-6BD7-456D-B70E-68852206FC21}" dt="2022-07-15T09:42:24.298" v="2721" actId="20577"/>
          <ac:spMkLst>
            <pc:docMk/>
            <pc:sldMk cId="2635661215" sldId="269"/>
            <ac:spMk id="14" creationId="{EB903B37-829F-071B-6EE6-EEA2C27C2917}"/>
          </ac:spMkLst>
        </pc:spChg>
        <pc:picChg chg="del mod">
          <ac:chgData name="Daniel Lilintal" userId="63a5b2cb-70ae-469b-9518-02b9f59f07ba" providerId="ADAL" clId="{ABB447FB-6BD7-456D-B70E-68852206FC21}" dt="2022-07-15T06:22:53.158" v="179" actId="478"/>
          <ac:picMkLst>
            <pc:docMk/>
            <pc:sldMk cId="2635661215" sldId="269"/>
            <ac:picMk id="5" creationId="{CFE24573-AF94-B96B-1FCD-B9F46080594C}"/>
          </ac:picMkLst>
        </pc:picChg>
        <pc:picChg chg="del">
          <ac:chgData name="Daniel Lilintal" userId="63a5b2cb-70ae-469b-9518-02b9f59f07ba" providerId="ADAL" clId="{ABB447FB-6BD7-456D-B70E-68852206FC21}" dt="2022-07-15T06:22:53.795" v="180" actId="478"/>
          <ac:picMkLst>
            <pc:docMk/>
            <pc:sldMk cId="2635661215" sldId="269"/>
            <ac:picMk id="6" creationId="{3E3F2E3B-1E17-7F3C-73F7-F7CB21F2563B}"/>
          </ac:picMkLst>
        </pc:picChg>
        <pc:picChg chg="del">
          <ac:chgData name="Daniel Lilintal" userId="63a5b2cb-70ae-469b-9518-02b9f59f07ba" providerId="ADAL" clId="{ABB447FB-6BD7-456D-B70E-68852206FC21}" dt="2022-07-15T06:22:55.058" v="181" actId="478"/>
          <ac:picMkLst>
            <pc:docMk/>
            <pc:sldMk cId="2635661215" sldId="269"/>
            <ac:picMk id="9" creationId="{F51AE217-413D-7C95-DC1C-D25F1AD66BB0}"/>
          </ac:picMkLst>
        </pc:picChg>
        <pc:picChg chg="del">
          <ac:chgData name="Daniel Lilintal" userId="63a5b2cb-70ae-469b-9518-02b9f59f07ba" providerId="ADAL" clId="{ABB447FB-6BD7-456D-B70E-68852206FC21}" dt="2022-07-15T05:22:58.198" v="165" actId="478"/>
          <ac:picMkLst>
            <pc:docMk/>
            <pc:sldMk cId="2635661215" sldId="269"/>
            <ac:picMk id="10" creationId="{F5F2A0D7-923D-CB99-B6FC-6609E5733CC1}"/>
          </ac:picMkLst>
        </pc:picChg>
      </pc:sldChg>
      <pc:sldChg chg="addSp delSp modSp add mod ord">
        <pc:chgData name="Daniel Lilintal" userId="63a5b2cb-70ae-469b-9518-02b9f59f07ba" providerId="ADAL" clId="{ABB447FB-6BD7-456D-B70E-68852206FC21}" dt="2022-07-15T07:52:40.438" v="1909" actId="1076"/>
        <pc:sldMkLst>
          <pc:docMk/>
          <pc:sldMk cId="1866843747" sldId="270"/>
        </pc:sldMkLst>
        <pc:spChg chg="mod">
          <ac:chgData name="Daniel Lilintal" userId="63a5b2cb-70ae-469b-9518-02b9f59f07ba" providerId="ADAL" clId="{ABB447FB-6BD7-456D-B70E-68852206FC21}" dt="2022-07-15T07:42:21.266" v="1826" actId="2711"/>
          <ac:spMkLst>
            <pc:docMk/>
            <pc:sldMk cId="1866843747" sldId="270"/>
            <ac:spMk id="4" creationId="{1702B204-B13B-537F-0F6A-B4E89C8CC86C}"/>
          </ac:spMkLst>
        </pc:spChg>
        <pc:spChg chg="mod">
          <ac:chgData name="Daniel Lilintal" userId="63a5b2cb-70ae-469b-9518-02b9f59f07ba" providerId="ADAL" clId="{ABB447FB-6BD7-456D-B70E-68852206FC21}" dt="2022-07-15T07:42:21.266" v="1826" actId="2711"/>
          <ac:spMkLst>
            <pc:docMk/>
            <pc:sldMk cId="1866843747" sldId="270"/>
            <ac:spMk id="27" creationId="{820B9DC6-7177-63D1-C52E-832E5F9A6F2C}"/>
          </ac:spMkLst>
        </pc:spChg>
        <pc:grpChg chg="del">
          <ac:chgData name="Daniel Lilintal" userId="63a5b2cb-70ae-469b-9518-02b9f59f07ba" providerId="ADAL" clId="{ABB447FB-6BD7-456D-B70E-68852206FC21}" dt="2022-07-15T07:36:30.270" v="1794" actId="21"/>
          <ac:grpSpMkLst>
            <pc:docMk/>
            <pc:sldMk cId="1866843747" sldId="270"/>
            <ac:grpSpMk id="30" creationId="{36BB6FC3-BF69-28F3-C56B-F6416189C470}"/>
          </ac:grpSpMkLst>
        </pc:grpChg>
        <pc:picChg chg="del">
          <ac:chgData name="Daniel Lilintal" userId="63a5b2cb-70ae-469b-9518-02b9f59f07ba" providerId="ADAL" clId="{ABB447FB-6BD7-456D-B70E-68852206FC21}" dt="2022-07-15T07:52:20.393" v="1906" actId="21"/>
          <ac:picMkLst>
            <pc:docMk/>
            <pc:sldMk cId="1866843747" sldId="270"/>
            <ac:picMk id="33" creationId="{98C1DFF4-C9B6-D6C6-96C5-28C87DB746C9}"/>
          </ac:picMkLst>
        </pc:picChg>
        <pc:picChg chg="add del mod">
          <ac:chgData name="Daniel Lilintal" userId="63a5b2cb-70ae-469b-9518-02b9f59f07ba" providerId="ADAL" clId="{ABB447FB-6BD7-456D-B70E-68852206FC21}" dt="2022-07-15T07:51:54.934" v="1898" actId="478"/>
          <ac:picMkLst>
            <pc:docMk/>
            <pc:sldMk cId="1866843747" sldId="270"/>
            <ac:picMk id="2050" creationId="{B612B961-8B7B-FC38-4F7E-20575A9384C8}"/>
          </ac:picMkLst>
        </pc:picChg>
        <pc:picChg chg="add mod">
          <ac:chgData name="Daniel Lilintal" userId="63a5b2cb-70ae-469b-9518-02b9f59f07ba" providerId="ADAL" clId="{ABB447FB-6BD7-456D-B70E-68852206FC21}" dt="2022-07-15T07:52:40.438" v="1909" actId="1076"/>
          <ac:picMkLst>
            <pc:docMk/>
            <pc:sldMk cId="1866843747" sldId="270"/>
            <ac:picMk id="2052" creationId="{4961F721-1750-E0AE-A559-E545E9670A9E}"/>
          </ac:picMkLst>
        </pc:picChg>
        <pc:cxnChg chg="mod">
          <ac:chgData name="Daniel Lilintal" userId="63a5b2cb-70ae-469b-9518-02b9f59f07ba" providerId="ADAL" clId="{ABB447FB-6BD7-456D-B70E-68852206FC21}" dt="2022-07-15T07:36:30.270" v="1794" actId="21"/>
          <ac:cxnSpMkLst>
            <pc:docMk/>
            <pc:sldMk cId="1866843747" sldId="270"/>
            <ac:cxnSpMk id="19" creationId="{67E4DE26-D057-D373-A7B6-ABA0C156BA89}"/>
          </ac:cxnSpMkLst>
        </pc:cxnChg>
        <pc:cxnChg chg="mod">
          <ac:chgData name="Daniel Lilintal" userId="63a5b2cb-70ae-469b-9518-02b9f59f07ba" providerId="ADAL" clId="{ABB447FB-6BD7-456D-B70E-68852206FC21}" dt="2022-07-15T07:36:30.270" v="1794" actId="21"/>
          <ac:cxnSpMkLst>
            <pc:docMk/>
            <pc:sldMk cId="1866843747" sldId="270"/>
            <ac:cxnSpMk id="20" creationId="{6C28DFE6-11BF-6590-C095-5CAFE0FF97B0}"/>
          </ac:cxnSpMkLst>
        </pc:cxnChg>
        <pc:cxnChg chg="mod">
          <ac:chgData name="Daniel Lilintal" userId="63a5b2cb-70ae-469b-9518-02b9f59f07ba" providerId="ADAL" clId="{ABB447FB-6BD7-456D-B70E-68852206FC21}" dt="2022-07-15T07:36:30.270" v="1794" actId="21"/>
          <ac:cxnSpMkLst>
            <pc:docMk/>
            <pc:sldMk cId="1866843747" sldId="270"/>
            <ac:cxnSpMk id="23" creationId="{F7064707-2036-917A-FDE4-753FAFE935CB}"/>
          </ac:cxnSpMkLst>
        </pc:cxnChg>
        <pc:cxnChg chg="mod">
          <ac:chgData name="Daniel Lilintal" userId="63a5b2cb-70ae-469b-9518-02b9f59f07ba" providerId="ADAL" clId="{ABB447FB-6BD7-456D-B70E-68852206FC21}" dt="2022-07-15T07:36:30.270" v="1794" actId="21"/>
          <ac:cxnSpMkLst>
            <pc:docMk/>
            <pc:sldMk cId="1866843747" sldId="270"/>
            <ac:cxnSpMk id="24" creationId="{5F2AA70C-C4C4-652F-3870-C848177E274D}"/>
          </ac:cxnSpMkLst>
        </pc:cxnChg>
      </pc:sldChg>
      <pc:sldChg chg="addSp delSp modSp new mod">
        <pc:chgData name="Daniel Lilintal" userId="63a5b2cb-70ae-469b-9518-02b9f59f07ba" providerId="ADAL" clId="{ABB447FB-6BD7-456D-B70E-68852206FC21}" dt="2022-07-15T08:11:39.565" v="2075" actId="121"/>
        <pc:sldMkLst>
          <pc:docMk/>
          <pc:sldMk cId="327300052" sldId="271"/>
        </pc:sldMkLst>
        <pc:spChg chg="del">
          <ac:chgData name="Daniel Lilintal" userId="63a5b2cb-70ae-469b-9518-02b9f59f07ba" providerId="ADAL" clId="{ABB447FB-6BD7-456D-B70E-68852206FC21}" dt="2022-07-15T07:21:28.837" v="1343" actId="478"/>
          <ac:spMkLst>
            <pc:docMk/>
            <pc:sldMk cId="327300052" sldId="271"/>
            <ac:spMk id="2" creationId="{BDCDC01B-EF5D-3B4D-84BA-5DAA0D27AC39}"/>
          </ac:spMkLst>
        </pc:spChg>
        <pc:spChg chg="del">
          <ac:chgData name="Daniel Lilintal" userId="63a5b2cb-70ae-469b-9518-02b9f59f07ba" providerId="ADAL" clId="{ABB447FB-6BD7-456D-B70E-68852206FC21}" dt="2022-07-15T07:21:27.385" v="1342" actId="478"/>
          <ac:spMkLst>
            <pc:docMk/>
            <pc:sldMk cId="327300052" sldId="271"/>
            <ac:spMk id="3" creationId="{6E1347B7-8541-E86E-3639-01BF18583110}"/>
          </ac:spMkLst>
        </pc:spChg>
        <pc:spChg chg="add mod">
          <ac:chgData name="Daniel Lilintal" userId="63a5b2cb-70ae-469b-9518-02b9f59f07ba" providerId="ADAL" clId="{ABB447FB-6BD7-456D-B70E-68852206FC21}" dt="2022-07-15T08:11:39.565" v="2075" actId="121"/>
          <ac:spMkLst>
            <pc:docMk/>
            <pc:sldMk cId="327300052" sldId="271"/>
            <ac:spMk id="5" creationId="{7AF2798C-70E1-5812-5ABE-017C8E5C4252}"/>
          </ac:spMkLst>
        </pc:spChg>
        <pc:picChg chg="add mod">
          <ac:chgData name="Daniel Lilintal" userId="63a5b2cb-70ae-469b-9518-02b9f59f07ba" providerId="ADAL" clId="{ABB447FB-6BD7-456D-B70E-68852206FC21}" dt="2022-07-15T07:21:52.014" v="1349" actId="14100"/>
          <ac:picMkLst>
            <pc:docMk/>
            <pc:sldMk cId="327300052" sldId="271"/>
            <ac:picMk id="4" creationId="{24D5110B-A762-A42C-3C09-A5BDAA3FC312}"/>
          </ac:picMkLst>
        </pc:picChg>
      </pc:sldChg>
      <pc:sldChg chg="addSp delSp modSp new mod ord">
        <pc:chgData name="Daniel Lilintal" userId="63a5b2cb-70ae-469b-9518-02b9f59f07ba" providerId="ADAL" clId="{ABB447FB-6BD7-456D-B70E-68852206FC21}" dt="2022-07-15T09:31:50.217" v="2241" actId="1076"/>
        <pc:sldMkLst>
          <pc:docMk/>
          <pc:sldMk cId="3950864467" sldId="272"/>
        </pc:sldMkLst>
        <pc:spChg chg="del">
          <ac:chgData name="Daniel Lilintal" userId="63a5b2cb-70ae-469b-9518-02b9f59f07ba" providerId="ADAL" clId="{ABB447FB-6BD7-456D-B70E-68852206FC21}" dt="2022-07-15T07:55:45.210" v="1964" actId="478"/>
          <ac:spMkLst>
            <pc:docMk/>
            <pc:sldMk cId="3950864467" sldId="272"/>
            <ac:spMk id="2" creationId="{60406DAB-6231-BFD0-06E5-1B07DC220B21}"/>
          </ac:spMkLst>
        </pc:spChg>
        <pc:spChg chg="del">
          <ac:chgData name="Daniel Lilintal" userId="63a5b2cb-70ae-469b-9518-02b9f59f07ba" providerId="ADAL" clId="{ABB447FB-6BD7-456D-B70E-68852206FC21}" dt="2022-07-15T07:55:45.210" v="1964" actId="478"/>
          <ac:spMkLst>
            <pc:docMk/>
            <pc:sldMk cId="3950864467" sldId="272"/>
            <ac:spMk id="3" creationId="{FD641D02-61A4-804F-5192-43DD39BC1C46}"/>
          </ac:spMkLst>
        </pc:spChg>
        <pc:spChg chg="add mod">
          <ac:chgData name="Daniel Lilintal" userId="63a5b2cb-70ae-469b-9518-02b9f59f07ba" providerId="ADAL" clId="{ABB447FB-6BD7-456D-B70E-68852206FC21}" dt="2022-07-15T09:31:50.217" v="2241" actId="1076"/>
          <ac:spMkLst>
            <pc:docMk/>
            <pc:sldMk cId="3950864467" sldId="272"/>
            <ac:spMk id="5" creationId="{AE2E0FE0-5C10-AD5D-2F3A-62C02668F97D}"/>
          </ac:spMkLst>
        </pc:spChg>
        <pc:spChg chg="add del mod">
          <ac:chgData name="Daniel Lilintal" userId="63a5b2cb-70ae-469b-9518-02b9f59f07ba" providerId="ADAL" clId="{ABB447FB-6BD7-456D-B70E-68852206FC21}" dt="2022-07-15T09:31:19.875" v="2218"/>
          <ac:spMkLst>
            <pc:docMk/>
            <pc:sldMk cId="3950864467" sldId="272"/>
            <ac:spMk id="6" creationId="{1AA89511-4764-E42D-D62A-934F641003A3}"/>
          </ac:spMkLst>
        </pc:spChg>
        <pc:spChg chg="add mod">
          <ac:chgData name="Daniel Lilintal" userId="63a5b2cb-70ae-469b-9518-02b9f59f07ba" providerId="ADAL" clId="{ABB447FB-6BD7-456D-B70E-68852206FC21}" dt="2022-07-15T09:31:45.731" v="2240" actId="20577"/>
          <ac:spMkLst>
            <pc:docMk/>
            <pc:sldMk cId="3950864467" sldId="272"/>
            <ac:spMk id="7" creationId="{61F575D9-80F9-7B05-B915-BC164EDE1EC0}"/>
          </ac:spMkLst>
        </pc:spChg>
      </pc:sldChg>
      <pc:sldChg chg="delSp modSp add mod">
        <pc:chgData name="Daniel Lilintal" userId="63a5b2cb-70ae-469b-9518-02b9f59f07ba" providerId="ADAL" clId="{ABB447FB-6BD7-456D-B70E-68852206FC21}" dt="2022-07-15T08:06:32.215" v="2007" actId="1076"/>
        <pc:sldMkLst>
          <pc:docMk/>
          <pc:sldMk cId="3887679047" sldId="273"/>
        </pc:sldMkLst>
        <pc:spChg chg="mod">
          <ac:chgData name="Daniel Lilintal" userId="63a5b2cb-70ae-469b-9518-02b9f59f07ba" providerId="ADAL" clId="{ABB447FB-6BD7-456D-B70E-68852206FC21}" dt="2022-07-15T08:06:29.096" v="2006" actId="1076"/>
          <ac:spMkLst>
            <pc:docMk/>
            <pc:sldMk cId="3887679047" sldId="273"/>
            <ac:spMk id="8" creationId="{B648509B-CCA6-4FD2-5D31-71A96DDC8F81}"/>
          </ac:spMkLst>
        </pc:spChg>
        <pc:spChg chg="del">
          <ac:chgData name="Daniel Lilintal" userId="63a5b2cb-70ae-469b-9518-02b9f59f07ba" providerId="ADAL" clId="{ABB447FB-6BD7-456D-B70E-68852206FC21}" dt="2022-07-15T08:06:11.664" v="1999" actId="478"/>
          <ac:spMkLst>
            <pc:docMk/>
            <pc:sldMk cId="3887679047" sldId="273"/>
            <ac:spMk id="12" creationId="{AD4F5B33-1A94-A025-59B6-C4A09E452213}"/>
          </ac:spMkLst>
        </pc:spChg>
        <pc:picChg chg="mod">
          <ac:chgData name="Daniel Lilintal" userId="63a5b2cb-70ae-469b-9518-02b9f59f07ba" providerId="ADAL" clId="{ABB447FB-6BD7-456D-B70E-68852206FC21}" dt="2022-07-15T08:06:32.215" v="2007" actId="1076"/>
          <ac:picMkLst>
            <pc:docMk/>
            <pc:sldMk cId="3887679047" sldId="273"/>
            <ac:picMk id="7" creationId="{0B39D65B-B609-66B1-1974-49D514C5CF8F}"/>
          </ac:picMkLst>
        </pc:picChg>
        <pc:picChg chg="del mod">
          <ac:chgData name="Daniel Lilintal" userId="63a5b2cb-70ae-469b-9518-02b9f59f07ba" providerId="ADAL" clId="{ABB447FB-6BD7-456D-B70E-68852206FC21}" dt="2022-07-15T08:06:10.258" v="1998" actId="478"/>
          <ac:picMkLst>
            <pc:docMk/>
            <pc:sldMk cId="3887679047" sldId="273"/>
            <ac:picMk id="11" creationId="{DE54140B-47A2-5A33-BE29-09D705CA39C7}"/>
          </ac:picMkLst>
        </pc:picChg>
        <pc:picChg chg="del">
          <ac:chgData name="Daniel Lilintal" userId="63a5b2cb-70ae-469b-9518-02b9f59f07ba" providerId="ADAL" clId="{ABB447FB-6BD7-456D-B70E-68852206FC21}" dt="2022-07-15T08:06:09.850" v="1996" actId="478"/>
          <ac:picMkLst>
            <pc:docMk/>
            <pc:sldMk cId="3887679047" sldId="273"/>
            <ac:picMk id="1028" creationId="{F5D0D6E1-9212-DA05-02C6-2305AEEEFC93}"/>
          </ac:picMkLst>
        </pc:picChg>
      </pc:sldChg>
      <pc:sldChg chg="addSp delSp modSp new del">
        <pc:chgData name="Daniel Lilintal" userId="63a5b2cb-70ae-469b-9518-02b9f59f07ba" providerId="ADAL" clId="{ABB447FB-6BD7-456D-B70E-68852206FC21}" dt="2022-07-15T09:28:40.353" v="2162" actId="680"/>
        <pc:sldMkLst>
          <pc:docMk/>
          <pc:sldMk cId="179741954" sldId="274"/>
        </pc:sldMkLst>
        <pc:spChg chg="add del mod">
          <ac:chgData name="Daniel Lilintal" userId="63a5b2cb-70ae-469b-9518-02b9f59f07ba" providerId="ADAL" clId="{ABB447FB-6BD7-456D-B70E-68852206FC21}" dt="2022-07-15T09:28:39.390" v="2161"/>
          <ac:spMkLst>
            <pc:docMk/>
            <pc:sldMk cId="179741954" sldId="274"/>
            <ac:spMk id="4" creationId="{067BFC8D-8EBC-7834-7445-3F08F4BEAB9C}"/>
          </ac:spMkLst>
        </pc:spChg>
      </pc:sldChg>
      <pc:sldMasterChg chg="addSp modSp setBg modSldLayout">
        <pc:chgData name="Daniel Lilintal" userId="63a5b2cb-70ae-469b-9518-02b9f59f07ba" providerId="ADAL" clId="{ABB447FB-6BD7-456D-B70E-68852206FC21}" dt="2022-07-15T09:32:30.288" v="2244" actId="1076"/>
        <pc:sldMasterMkLst>
          <pc:docMk/>
          <pc:sldMasterMk cId="2258031028" sldId="2147483648"/>
        </pc:sldMasterMkLst>
        <pc:picChg chg="add mod">
          <ac:chgData name="Daniel Lilintal" userId="63a5b2cb-70ae-469b-9518-02b9f59f07ba" providerId="ADAL" clId="{ABB447FB-6BD7-456D-B70E-68852206FC21}" dt="2022-07-15T09:32:15.926" v="2242"/>
          <ac:picMkLst>
            <pc:docMk/>
            <pc:sldMasterMk cId="2258031028" sldId="2147483648"/>
            <ac:picMk id="7" creationId="{FBEBE28E-4CB3-D31B-9908-2C7EB74DBC48}"/>
          </ac:picMkLst>
        </pc:picChg>
        <pc:picChg chg="add mod">
          <ac:chgData name="Daniel Lilintal" userId="63a5b2cb-70ae-469b-9518-02b9f59f07ba" providerId="ADAL" clId="{ABB447FB-6BD7-456D-B70E-68852206FC21}" dt="2022-07-15T09:32:15.926" v="2242"/>
          <ac:picMkLst>
            <pc:docMk/>
            <pc:sldMasterMk cId="2258031028" sldId="2147483648"/>
            <ac:picMk id="8" creationId="{0AD9DBD7-4BD7-9BCB-2549-91023A17EA3C}"/>
          </ac:picMkLst>
        </pc:picChg>
        <pc:picChg chg="add mod">
          <ac:chgData name="Daniel Lilintal" userId="63a5b2cb-70ae-469b-9518-02b9f59f07ba" providerId="ADAL" clId="{ABB447FB-6BD7-456D-B70E-68852206FC21}" dt="2022-07-15T09:32:15.926" v="2242"/>
          <ac:picMkLst>
            <pc:docMk/>
            <pc:sldMasterMk cId="2258031028" sldId="2147483648"/>
            <ac:picMk id="9" creationId="{EDA47542-9024-4581-2CFB-0D36AA2819E9}"/>
          </ac:picMkLst>
        </pc:picChg>
        <pc:sldLayoutChg chg="addSp delSp modSp mod setBg">
          <pc:chgData name="Daniel Lilintal" userId="63a5b2cb-70ae-469b-9518-02b9f59f07ba" providerId="ADAL" clId="{ABB447FB-6BD7-456D-B70E-68852206FC21}" dt="2022-07-15T07:41:58.550" v="1824" actId="122"/>
          <pc:sldLayoutMkLst>
            <pc:docMk/>
            <pc:sldMasterMk cId="2258031028" sldId="2147483648"/>
            <pc:sldLayoutMk cId="1581709586" sldId="2147483649"/>
          </pc:sldLayoutMkLst>
          <pc:spChg chg="del">
            <ac:chgData name="Daniel Lilintal" userId="63a5b2cb-70ae-469b-9518-02b9f59f07ba" providerId="ADAL" clId="{ABB447FB-6BD7-456D-B70E-68852206FC21}" dt="2022-07-15T06:22:21.959" v="169" actId="478"/>
            <ac:spMkLst>
              <pc:docMk/>
              <pc:sldMasterMk cId="2258031028" sldId="2147483648"/>
              <pc:sldLayoutMk cId="1581709586" sldId="2147483649"/>
              <ac:spMk id="2" creationId="{06FFF594-EF05-B0C8-FFF1-64554F5A794D}"/>
            </ac:spMkLst>
          </pc:spChg>
          <pc:spChg chg="del">
            <ac:chgData name="Daniel Lilintal" userId="63a5b2cb-70ae-469b-9518-02b9f59f07ba" providerId="ADAL" clId="{ABB447FB-6BD7-456D-B70E-68852206FC21}" dt="2022-07-15T06:22:22.921" v="170" actId="478"/>
            <ac:spMkLst>
              <pc:docMk/>
              <pc:sldMasterMk cId="2258031028" sldId="2147483648"/>
              <pc:sldLayoutMk cId="1581709586" sldId="2147483649"/>
              <ac:spMk id="3" creationId="{8EC603D9-29D7-B92E-B67E-E7E7CD73D4E2}"/>
            </ac:spMkLst>
          </pc:spChg>
          <pc:spChg chg="mod">
            <ac:chgData name="Daniel Lilintal" userId="63a5b2cb-70ae-469b-9518-02b9f59f07ba" providerId="ADAL" clId="{ABB447FB-6BD7-456D-B70E-68852206FC21}" dt="2022-07-15T07:41:58.550" v="1824" actId="122"/>
            <ac:spMkLst>
              <pc:docMk/>
              <pc:sldMasterMk cId="2258031028" sldId="2147483648"/>
              <pc:sldLayoutMk cId="1581709586" sldId="2147483649"/>
              <ac:spMk id="4" creationId="{F90F4D90-1D52-9B43-3FF3-9149DE2EFE26}"/>
            </ac:spMkLst>
          </pc:spChg>
          <pc:spChg chg="mod">
            <ac:chgData name="Daniel Lilintal" userId="63a5b2cb-70ae-469b-9518-02b9f59f07ba" providerId="ADAL" clId="{ABB447FB-6BD7-456D-B70E-68852206FC21}" dt="2022-07-15T07:41:58.550" v="1824" actId="122"/>
            <ac:spMkLst>
              <pc:docMk/>
              <pc:sldMasterMk cId="2258031028" sldId="2147483648"/>
              <pc:sldLayoutMk cId="1581709586" sldId="2147483649"/>
              <ac:spMk id="5" creationId="{D9E28287-F365-18EF-FF31-97D4926CEEF7}"/>
            </ac:spMkLst>
          </pc:spChg>
          <pc:spChg chg="mod">
            <ac:chgData name="Daniel Lilintal" userId="63a5b2cb-70ae-469b-9518-02b9f59f07ba" providerId="ADAL" clId="{ABB447FB-6BD7-456D-B70E-68852206FC21}" dt="2022-07-15T07:41:58.550" v="1824" actId="122"/>
            <ac:spMkLst>
              <pc:docMk/>
              <pc:sldMasterMk cId="2258031028" sldId="2147483648"/>
              <pc:sldLayoutMk cId="1581709586" sldId="2147483649"/>
              <ac:spMk id="6" creationId="{E3407476-295A-1B38-85AD-87A4B9D4C9DB}"/>
            </ac:spMkLst>
          </pc:spChg>
          <pc:picChg chg="add mod">
            <ac:chgData name="Daniel Lilintal" userId="63a5b2cb-70ae-469b-9518-02b9f59f07ba" providerId="ADAL" clId="{ABB447FB-6BD7-456D-B70E-68852206FC21}" dt="2022-07-15T07:41:58.550" v="1824" actId="122"/>
            <ac:picMkLst>
              <pc:docMk/>
              <pc:sldMasterMk cId="2258031028" sldId="2147483648"/>
              <pc:sldLayoutMk cId="1581709586" sldId="2147483649"/>
              <ac:picMk id="7" creationId="{019B43BC-E322-27D6-01E7-7788AE2F8987}"/>
            </ac:picMkLst>
          </pc:picChg>
          <pc:picChg chg="add del mod">
            <ac:chgData name="Daniel Lilintal" userId="63a5b2cb-70ae-469b-9518-02b9f59f07ba" providerId="ADAL" clId="{ABB447FB-6BD7-456D-B70E-68852206FC21}" dt="2022-07-15T06:24:47.725" v="225" actId="21"/>
            <ac:picMkLst>
              <pc:docMk/>
              <pc:sldMasterMk cId="2258031028" sldId="2147483648"/>
              <pc:sldLayoutMk cId="1581709586" sldId="2147483649"/>
              <ac:picMk id="8" creationId="{704B51D4-25FE-8521-B311-417A42427492}"/>
            </ac:picMkLst>
          </pc:picChg>
          <pc:picChg chg="add mod">
            <ac:chgData name="Daniel Lilintal" userId="63a5b2cb-70ae-469b-9518-02b9f59f07ba" providerId="ADAL" clId="{ABB447FB-6BD7-456D-B70E-68852206FC21}" dt="2022-07-15T07:41:58.550" v="1824" actId="122"/>
            <ac:picMkLst>
              <pc:docMk/>
              <pc:sldMasterMk cId="2258031028" sldId="2147483648"/>
              <pc:sldLayoutMk cId="1581709586" sldId="2147483649"/>
              <ac:picMk id="9" creationId="{A365951B-74EE-1C9F-ED5A-3E423E900600}"/>
            </ac:picMkLst>
          </pc:picChg>
          <pc:picChg chg="add mod">
            <ac:chgData name="Daniel Lilintal" userId="63a5b2cb-70ae-469b-9518-02b9f59f07ba" providerId="ADAL" clId="{ABB447FB-6BD7-456D-B70E-68852206FC21}" dt="2022-07-15T07:41:58.550" v="1824" actId="122"/>
            <ac:picMkLst>
              <pc:docMk/>
              <pc:sldMasterMk cId="2258031028" sldId="2147483648"/>
              <pc:sldLayoutMk cId="1581709586" sldId="2147483649"/>
              <ac:picMk id="10" creationId="{72203B79-60BB-E215-0974-AAEF26E594C7}"/>
            </ac:picMkLst>
          </pc:picChg>
        </pc:sldLayoutChg>
        <pc:sldLayoutChg chg="addSp modSp setBg">
          <pc:chgData name="Daniel Lilintal" userId="63a5b2cb-70ae-469b-9518-02b9f59f07ba" providerId="ADAL" clId="{ABB447FB-6BD7-456D-B70E-68852206FC21}" dt="2022-07-15T09:32:19.827" v="2243"/>
          <pc:sldLayoutMkLst>
            <pc:docMk/>
            <pc:sldMasterMk cId="2258031028" sldId="2147483648"/>
            <pc:sldLayoutMk cId="321731830" sldId="2147483650"/>
          </pc:sldLayoutMkLst>
          <pc:picChg chg="add mod">
            <ac:chgData name="Daniel Lilintal" userId="63a5b2cb-70ae-469b-9518-02b9f59f07ba" providerId="ADAL" clId="{ABB447FB-6BD7-456D-B70E-68852206FC21}" dt="2022-07-15T09:32:19.827" v="2243"/>
            <ac:picMkLst>
              <pc:docMk/>
              <pc:sldMasterMk cId="2258031028" sldId="2147483648"/>
              <pc:sldLayoutMk cId="321731830" sldId="2147483650"/>
              <ac:picMk id="7" creationId="{80AED4A5-B07C-729C-91F7-B2141CBAF5DF}"/>
            </ac:picMkLst>
          </pc:picChg>
          <pc:picChg chg="add mod">
            <ac:chgData name="Daniel Lilintal" userId="63a5b2cb-70ae-469b-9518-02b9f59f07ba" providerId="ADAL" clId="{ABB447FB-6BD7-456D-B70E-68852206FC21}" dt="2022-07-15T09:32:19.827" v="2243"/>
            <ac:picMkLst>
              <pc:docMk/>
              <pc:sldMasterMk cId="2258031028" sldId="2147483648"/>
              <pc:sldLayoutMk cId="321731830" sldId="2147483650"/>
              <ac:picMk id="8" creationId="{74FD23A8-8420-E5D4-2538-3B8B4E8FB1C8}"/>
            </ac:picMkLst>
          </pc:picChg>
          <pc:picChg chg="add mod">
            <ac:chgData name="Daniel Lilintal" userId="63a5b2cb-70ae-469b-9518-02b9f59f07ba" providerId="ADAL" clId="{ABB447FB-6BD7-456D-B70E-68852206FC21}" dt="2022-07-15T09:32:19.827" v="2243"/>
            <ac:picMkLst>
              <pc:docMk/>
              <pc:sldMasterMk cId="2258031028" sldId="2147483648"/>
              <pc:sldLayoutMk cId="321731830" sldId="2147483650"/>
              <ac:picMk id="9" creationId="{FAA928C6-0E89-D3F0-B3EA-7D9DE15D1F8D}"/>
            </ac:picMkLst>
          </pc:picChg>
        </pc:sldLayoutChg>
        <pc:sldLayoutChg chg="setBg">
          <pc:chgData name="Daniel Lilintal" userId="63a5b2cb-70ae-469b-9518-02b9f59f07ba" providerId="ADAL" clId="{ABB447FB-6BD7-456D-B70E-68852206FC21}" dt="2022-07-15T07:41:14.024" v="1822"/>
          <pc:sldLayoutMkLst>
            <pc:docMk/>
            <pc:sldMasterMk cId="2258031028" sldId="2147483648"/>
            <pc:sldLayoutMk cId="2370902763" sldId="2147483651"/>
          </pc:sldLayoutMkLst>
        </pc:sldLayoutChg>
        <pc:sldLayoutChg chg="modSp mod setBg">
          <pc:chgData name="Daniel Lilintal" userId="63a5b2cb-70ae-469b-9518-02b9f59f07ba" providerId="ADAL" clId="{ABB447FB-6BD7-456D-B70E-68852206FC21}" dt="2022-07-15T09:32:30.288" v="2244" actId="1076"/>
          <pc:sldLayoutMkLst>
            <pc:docMk/>
            <pc:sldMasterMk cId="2258031028" sldId="2147483648"/>
            <pc:sldLayoutMk cId="2738497476" sldId="2147483652"/>
          </pc:sldLayoutMkLst>
          <pc:spChg chg="mod">
            <ac:chgData name="Daniel Lilintal" userId="63a5b2cb-70ae-469b-9518-02b9f59f07ba" providerId="ADAL" clId="{ABB447FB-6BD7-456D-B70E-68852206FC21}" dt="2022-07-15T09:32:30.288" v="2244" actId="1076"/>
            <ac:spMkLst>
              <pc:docMk/>
              <pc:sldMasterMk cId="2258031028" sldId="2147483648"/>
              <pc:sldLayoutMk cId="2738497476" sldId="2147483652"/>
              <ac:spMk id="2" creationId="{64BD8A8A-BBC3-2C65-2811-A47D905D9E9C}"/>
            </ac:spMkLst>
          </pc:spChg>
        </pc:sldLayoutChg>
        <pc:sldLayoutChg chg="setBg">
          <pc:chgData name="Daniel Lilintal" userId="63a5b2cb-70ae-469b-9518-02b9f59f07ba" providerId="ADAL" clId="{ABB447FB-6BD7-456D-B70E-68852206FC21}" dt="2022-07-15T07:41:14.024" v="1822"/>
          <pc:sldLayoutMkLst>
            <pc:docMk/>
            <pc:sldMasterMk cId="2258031028" sldId="2147483648"/>
            <pc:sldLayoutMk cId="1937156282" sldId="2147483653"/>
          </pc:sldLayoutMkLst>
        </pc:sldLayoutChg>
        <pc:sldLayoutChg chg="setBg">
          <pc:chgData name="Daniel Lilintal" userId="63a5b2cb-70ae-469b-9518-02b9f59f07ba" providerId="ADAL" clId="{ABB447FB-6BD7-456D-B70E-68852206FC21}" dt="2022-07-15T07:41:14.024" v="1822"/>
          <pc:sldLayoutMkLst>
            <pc:docMk/>
            <pc:sldMasterMk cId="2258031028" sldId="2147483648"/>
            <pc:sldLayoutMk cId="2572855763" sldId="2147483654"/>
          </pc:sldLayoutMkLst>
        </pc:sldLayoutChg>
        <pc:sldLayoutChg chg="setBg">
          <pc:chgData name="Daniel Lilintal" userId="63a5b2cb-70ae-469b-9518-02b9f59f07ba" providerId="ADAL" clId="{ABB447FB-6BD7-456D-B70E-68852206FC21}" dt="2022-07-15T07:41:14.024" v="1822"/>
          <pc:sldLayoutMkLst>
            <pc:docMk/>
            <pc:sldMasterMk cId="2258031028" sldId="2147483648"/>
            <pc:sldLayoutMk cId="333771883" sldId="2147483655"/>
          </pc:sldLayoutMkLst>
        </pc:sldLayoutChg>
        <pc:sldLayoutChg chg="setBg">
          <pc:chgData name="Daniel Lilintal" userId="63a5b2cb-70ae-469b-9518-02b9f59f07ba" providerId="ADAL" clId="{ABB447FB-6BD7-456D-B70E-68852206FC21}" dt="2022-07-15T07:41:14.024" v="1822"/>
          <pc:sldLayoutMkLst>
            <pc:docMk/>
            <pc:sldMasterMk cId="2258031028" sldId="2147483648"/>
            <pc:sldLayoutMk cId="592031307" sldId="2147483656"/>
          </pc:sldLayoutMkLst>
        </pc:sldLayoutChg>
        <pc:sldLayoutChg chg="setBg">
          <pc:chgData name="Daniel Lilintal" userId="63a5b2cb-70ae-469b-9518-02b9f59f07ba" providerId="ADAL" clId="{ABB447FB-6BD7-456D-B70E-68852206FC21}" dt="2022-07-15T07:41:14.024" v="1822"/>
          <pc:sldLayoutMkLst>
            <pc:docMk/>
            <pc:sldMasterMk cId="2258031028" sldId="2147483648"/>
            <pc:sldLayoutMk cId="3312808648" sldId="2147483657"/>
          </pc:sldLayoutMkLst>
        </pc:sldLayoutChg>
        <pc:sldLayoutChg chg="setBg">
          <pc:chgData name="Daniel Lilintal" userId="63a5b2cb-70ae-469b-9518-02b9f59f07ba" providerId="ADAL" clId="{ABB447FB-6BD7-456D-B70E-68852206FC21}" dt="2022-07-15T07:41:14.024" v="1822"/>
          <pc:sldLayoutMkLst>
            <pc:docMk/>
            <pc:sldMasterMk cId="2258031028" sldId="2147483648"/>
            <pc:sldLayoutMk cId="1793174378" sldId="2147483658"/>
          </pc:sldLayoutMkLst>
        </pc:sldLayoutChg>
        <pc:sldLayoutChg chg="setBg">
          <pc:chgData name="Daniel Lilintal" userId="63a5b2cb-70ae-469b-9518-02b9f59f07ba" providerId="ADAL" clId="{ABB447FB-6BD7-456D-B70E-68852206FC21}" dt="2022-07-15T07:41:14.024" v="1822"/>
          <pc:sldLayoutMkLst>
            <pc:docMk/>
            <pc:sldMasterMk cId="2258031028" sldId="2147483648"/>
            <pc:sldLayoutMk cId="1791348861"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BC9FB-0928-4766-9B33-4810A023052F}" type="datetimeFigureOut">
              <a:rPr lang="en-US" smtClean="0"/>
              <a:t>15-Jul-22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71A78-7C9B-4595-8221-2E276AE8818F}" type="slidenum">
              <a:rPr lang="en-US" smtClean="0"/>
              <a:t>‹#›</a:t>
            </a:fld>
            <a:endParaRPr lang="en-US"/>
          </a:p>
        </p:txBody>
      </p:sp>
    </p:spTree>
    <p:extLst>
      <p:ext uri="{BB962C8B-B14F-4D97-AF65-F5344CB8AC3E}">
        <p14:creationId xmlns:p14="http://schemas.microsoft.com/office/powerpoint/2010/main" val="3150071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שלום... </a:t>
            </a:r>
          </a:p>
          <a:p>
            <a:pPr algn="r" rtl="1"/>
            <a:r>
              <a:rPr lang="he-IL" dirty="0"/>
              <a:t>מרכז מחקר לבקרה בסמי שמעון</a:t>
            </a:r>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1</a:t>
            </a:fld>
            <a:endParaRPr lang="en-US"/>
          </a:p>
        </p:txBody>
      </p:sp>
    </p:spTree>
    <p:extLst>
      <p:ext uri="{BB962C8B-B14F-4D97-AF65-F5344CB8AC3E}">
        <p14:creationId xmlns:p14="http://schemas.microsoft.com/office/powerpoint/2010/main" val="320596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אלגוריתם ה </a:t>
            </a:r>
            <a:r>
              <a:rPr lang="en-US" dirty="0"/>
              <a:t>MLC</a:t>
            </a:r>
            <a:r>
              <a:rPr lang="he-IL" dirty="0"/>
              <a:t> מתחיל</a:t>
            </a:r>
            <a:r>
              <a:rPr lang="he-IL" baseline="0" dirty="0"/>
              <a:t> עם פתרון של פונקציית אינדיבידואל, באמצעות הפונקציה האלגוריתם </a:t>
            </a:r>
            <a:r>
              <a:rPr lang="en-US" baseline="0" dirty="0"/>
              <a:t>MLC</a:t>
            </a:r>
            <a:r>
              <a:rPr lang="he-IL" baseline="0" dirty="0"/>
              <a:t> המבוסס על </a:t>
            </a:r>
            <a:r>
              <a:rPr lang="en-US" baseline="0" dirty="0"/>
              <a:t>GA</a:t>
            </a:r>
            <a:r>
              <a:rPr lang="he-IL" baseline="0" dirty="0"/>
              <a:t> (</a:t>
            </a:r>
            <a:r>
              <a:rPr lang="he-IL" sz="1200" b="1" i="0" kern="1200" dirty="0">
                <a:solidFill>
                  <a:schemeClr val="tx1"/>
                </a:solidFill>
                <a:effectLst/>
                <a:latin typeface="+mn-lt"/>
                <a:ea typeface="+mn-ea"/>
                <a:cs typeface="+mn-cs"/>
              </a:rPr>
              <a:t>אלגוריתם גנטי)</a:t>
            </a:r>
            <a:r>
              <a:rPr lang="he-IL" sz="1200" b="1" i="0" kern="1200" baseline="0" dirty="0">
                <a:solidFill>
                  <a:schemeClr val="tx1"/>
                </a:solidFill>
                <a:effectLst/>
                <a:latin typeface="+mn-lt"/>
                <a:ea typeface="+mn-ea"/>
                <a:cs typeface="+mn-cs"/>
              </a:rPr>
              <a:t> </a:t>
            </a:r>
            <a:r>
              <a:rPr lang="he-IL" baseline="0" dirty="0"/>
              <a:t>מייצר בכל דור חישוב העתקה (אליטיזם), שכפול של הפונקציה, הצלבה ומוטציה של הפונקציה על בסיס הסתברויות מוגדרות. בכל דור האלגוריתם מריץ זמן מוגדר את המערכת עם בקרת משוב עם פונקציית האינדיבידואל, מקבל פונקציות מחיר עבור כל האינדיבידואלים, מדרג את הפונקציות לפי ערך פונקציית המחיר וחוזר על אותה טכניקה בדור הבא. כאשר פונקציית המחיר מתכנסת לערך מוגדר החישוב מפסיק. </a:t>
            </a:r>
            <a:endParaRPr lang="en-US" dirty="0"/>
          </a:p>
          <a:p>
            <a:pPr algn="r" rtl="1"/>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12</a:t>
            </a:fld>
            <a:endParaRPr lang="en-US"/>
          </a:p>
        </p:txBody>
      </p:sp>
    </p:spTree>
    <p:extLst>
      <p:ext uri="{BB962C8B-B14F-4D97-AF65-F5344CB8AC3E}">
        <p14:creationId xmlns:p14="http://schemas.microsoft.com/office/powerpoint/2010/main" val="2840700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האיור הבא, ממחיש</a:t>
            </a:r>
            <a:r>
              <a:rPr lang="he-IL" baseline="0" dirty="0"/>
              <a:t> את שילוב בקר מבוסס למידת מכונה בתכנון חוק בקרת משוב. ניתן לראות את שכבת המערכת הפיזיקאלית, שכבת אלגוריתם הבקרה ושכבת ה </a:t>
            </a:r>
            <a:r>
              <a:rPr lang="en-US" baseline="0" dirty="0"/>
              <a:t>MLC</a:t>
            </a:r>
            <a:r>
              <a:rPr lang="he-IL" baseline="0" dirty="0"/>
              <a:t> לחיפוש </a:t>
            </a:r>
            <a:r>
              <a:rPr lang="he-IL" baseline="0" dirty="0" err="1"/>
              <a:t>פונקצית</a:t>
            </a:r>
            <a:r>
              <a:rPr lang="he-IL" baseline="0" dirty="0"/>
              <a:t> בקרה מבוססת מזעור </a:t>
            </a:r>
            <a:r>
              <a:rPr lang="he-IL" baseline="0" dirty="0" err="1"/>
              <a:t>פונקצית</a:t>
            </a:r>
            <a:r>
              <a:rPr lang="he-IL" baseline="0" dirty="0"/>
              <a:t> מחיר נתונה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את אלגוריתם זה אנו נשווה לבקר מבוסס בקרה אופטימלית בסימולציה ובניסוי. כאשר שני אלגוריתמי הבקרה יפעלו מול אותו מדד ביצועים (</a:t>
            </a:r>
            <a:r>
              <a:rPr lang="en-US" dirty="0"/>
              <a:t>Q,R</a:t>
            </a:r>
            <a:r>
              <a:rPr lang="he-IL" dirty="0"/>
              <a:t>) </a:t>
            </a:r>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13</a:t>
            </a:fld>
            <a:endParaRPr lang="en-US"/>
          </a:p>
        </p:txBody>
      </p:sp>
    </p:spTree>
    <p:extLst>
      <p:ext uri="{BB962C8B-B14F-4D97-AF65-F5344CB8AC3E}">
        <p14:creationId xmlns:p14="http://schemas.microsoft.com/office/powerpoint/2010/main" val="5183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פיתוח</a:t>
            </a:r>
            <a:r>
              <a:rPr lang="he-IL" baseline="0" dirty="0"/>
              <a:t> אלגוריתם הבקרה מבוסס למידת מכונה ייבחן בעבודה זאת על מול מערכת מכאנית הכוללת מוט קשיח מחובר </a:t>
            </a:r>
            <a:r>
              <a:rPr lang="he-IL" baseline="0" dirty="0" err="1"/>
              <a:t>לגמישון</a:t>
            </a:r>
            <a:r>
              <a:rPr lang="he-IL" baseline="0" dirty="0"/>
              <a:t> מכאני, רעידות המוט נמדדות באמצעות חיישן קרבה ואלגוריתם בקרה מבוסס לימוד מכונה ימומש בבקר זמן אמת. אלגוריתם הבקרה ייקבע בכל רגע נתון את הכוחות המופעלים על המערכת המכאנית לצורך ריסון הרעידות. ארכיטקטורת המערכת מוצגת באיור לפניכם, ניתן לראות:....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עקרון הפעולה:........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המערכת אינה לינארית כמו שניתן לראות במשוואה. והמערכת אינה יציבה בחוג פתוח מהסיבה שככל שהמרחק מה-0 גדל כך גדלה גם השפעת </a:t>
            </a:r>
            <a:r>
              <a:rPr lang="he-IL" baseline="0" dirty="0" err="1"/>
              <a:t>הכח</a:t>
            </a:r>
            <a:r>
              <a:rPr lang="he-IL" baseline="0" dirty="0"/>
              <a:t> המגנטי בניגוד לקפיץ שככל שהוא מתרחק מה-0 </a:t>
            </a:r>
            <a:r>
              <a:rPr lang="he-IL" baseline="0" dirty="0" err="1"/>
              <a:t>הכח</a:t>
            </a:r>
            <a:r>
              <a:rPr lang="he-IL" baseline="0" dirty="0"/>
              <a:t> עליו פועל לכיוון ה-0 וגדל.</a:t>
            </a:r>
            <a:endParaRPr lang="en-US" dirty="0"/>
          </a:p>
          <a:p>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14</a:t>
            </a:fld>
            <a:endParaRPr lang="en-US"/>
          </a:p>
        </p:txBody>
      </p:sp>
    </p:spTree>
    <p:extLst>
      <p:ext uri="{BB962C8B-B14F-4D97-AF65-F5344CB8AC3E}">
        <p14:creationId xmlns:p14="http://schemas.microsoft.com/office/powerpoint/2010/main" val="1190666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baseline="0" dirty="0"/>
                  <a:t>m</a:t>
                </a:r>
                <a:r>
                  <a:rPr lang="he-IL" baseline="0" dirty="0"/>
                  <a:t> מסה </a:t>
                </a:r>
                <a:r>
                  <a:rPr lang="he-IL" baseline="0" dirty="0" err="1"/>
                  <a:t>איקוולנטית</a:t>
                </a:r>
                <a:r>
                  <a:rPr lang="he-IL" baseline="0" dirty="0"/>
                  <a:t>, </a:t>
                </a:r>
                <a:r>
                  <a:rPr lang="en-US" baseline="0" dirty="0"/>
                  <a:t>k</a:t>
                </a:r>
                <a:r>
                  <a:rPr lang="he-IL" baseline="0" dirty="0"/>
                  <a:t> קשיחות </a:t>
                </a:r>
                <a:r>
                  <a:rPr lang="he-IL" baseline="0" dirty="0" err="1"/>
                  <a:t>הגמישון</a:t>
                </a:r>
                <a:r>
                  <a:rPr lang="he-IL" baseline="0" dirty="0"/>
                  <a:t>, </a:t>
                </a:r>
                <a:r>
                  <a:rPr lang="en-US" baseline="0" dirty="0"/>
                  <a:t>c</a:t>
                </a:r>
                <a:r>
                  <a:rPr lang="he-IL" baseline="0" dirty="0"/>
                  <a:t> ריסון מבני, </a:t>
                </a:r>
                <a:r>
                  <a:rPr lang="en-US" baseline="0" dirty="0"/>
                  <a:t>x</a:t>
                </a:r>
                <a:r>
                  <a:rPr lang="he-IL" baseline="0" dirty="0"/>
                  <a:t> תזוזת המסה, </a:t>
                </a:r>
                <a:r>
                  <a:rPr lang="en-US" baseline="0" dirty="0"/>
                  <a:t>F1</a:t>
                </a:r>
                <a:r>
                  <a:rPr lang="he-IL" baseline="0" dirty="0"/>
                  <a:t> ו- </a:t>
                </a:r>
                <a:r>
                  <a:rPr lang="en-US" baseline="0" dirty="0"/>
                  <a:t>F2</a:t>
                </a:r>
                <a:r>
                  <a:rPr lang="he-IL" baseline="0" dirty="0"/>
                  <a:t> כוחות אלקטרומגנטיים, </a:t>
                </a:r>
                <a14:m>
                  <m:oMath xmlns:m="http://schemas.openxmlformats.org/officeDocument/2006/math">
                    <m:sSub>
                      <m:sSubPr>
                        <m:ctrlPr>
                          <a:rPr lang="en-US" sz="1200" i="1" smtClean="0">
                            <a:solidFill>
                              <a:srgbClr val="836967"/>
                            </a:solidFill>
                            <a:latin typeface="Cambria Math" panose="02040503050406030204" pitchFamily="18" charset="0"/>
                          </a:rPr>
                        </m:ctrlPr>
                      </m:sSubPr>
                      <m:e>
                        <m:r>
                          <a:rPr lang="en-US" sz="1200" i="1">
                            <a:latin typeface="Cambria Math" panose="02040503050406030204" pitchFamily="18" charset="0"/>
                          </a:rPr>
                          <m:t>𝜇</m:t>
                        </m:r>
                      </m:e>
                      <m:sub>
                        <m:r>
                          <a:rPr lang="en-US" sz="1200" i="0">
                            <a:latin typeface="Cambria Math" panose="02040503050406030204" pitchFamily="18" charset="0"/>
                          </a:rPr>
                          <m:t>0</m:t>
                        </m:r>
                      </m:sub>
                    </m:sSub>
                  </m:oMath>
                </a14:m>
                <a:r>
                  <a:rPr lang="he-IL" dirty="0"/>
                  <a:t>- </a:t>
                </a:r>
                <a:r>
                  <a:rPr lang="he-IL" sz="1200" kern="1200" dirty="0">
                    <a:solidFill>
                      <a:schemeClr val="tx1"/>
                    </a:solidFill>
                    <a:effectLst/>
                    <a:latin typeface="+mn-lt"/>
                    <a:ea typeface="+mn-ea"/>
                    <a:cs typeface="+mn-cs"/>
                  </a:rPr>
                  <a:t>מקדם הפרמביליות בריק , </a:t>
                </a:r>
                <a14:m>
                  <m:oMath xmlns:m="http://schemas.openxmlformats.org/officeDocument/2006/math">
                    <m:sSub>
                      <m:sSubPr>
                        <m:ctrlPr>
                          <a:rPr lang="en-US" sz="1200" i="1" smtClean="0">
                            <a:solidFill>
                              <a:srgbClr val="836967"/>
                            </a:solidFill>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𝑠</m:t>
                        </m:r>
                      </m:sub>
                    </m:sSub>
                  </m:oMath>
                </a14:m>
                <a:r>
                  <a:rPr lang="he-IL" dirty="0"/>
                  <a:t> - </a:t>
                </a:r>
                <a:r>
                  <a:rPr lang="he-IL" sz="1200" kern="1200" dirty="0">
                    <a:solidFill>
                      <a:schemeClr val="tx1"/>
                    </a:solidFill>
                    <a:effectLst/>
                    <a:latin typeface="+mn-lt"/>
                    <a:ea typeface="+mn-ea"/>
                    <a:cs typeface="+mn-cs"/>
                  </a:rPr>
                  <a:t>השטח היעיל של מרווח האוויר, </a:t>
                </a:r>
                <a14:m>
                  <m:oMath xmlns:m="http://schemas.openxmlformats.org/officeDocument/2006/math">
                    <m:r>
                      <a:rPr lang="en-US" sz="1200" i="1" smtClean="0">
                        <a:latin typeface="Cambria Math" panose="02040503050406030204" pitchFamily="18" charset="0"/>
                      </a:rPr>
                      <m:t>𝑁</m:t>
                    </m:r>
                  </m:oMath>
                </a14:m>
                <a:r>
                  <a:rPr lang="he-IL" dirty="0"/>
                  <a:t> – מספר</a:t>
                </a:r>
                <a:r>
                  <a:rPr lang="he-IL" baseline="0" dirty="0"/>
                  <a:t> הכריכות, </a:t>
                </a:r>
                <a:r>
                  <a:rPr lang="en-US" baseline="0" dirty="0"/>
                  <a:t>I</a:t>
                </a:r>
                <a:r>
                  <a:rPr lang="he-IL" baseline="0" dirty="0"/>
                  <a:t> – הזרם העובר בסליל, </a:t>
                </a:r>
                <a:r>
                  <a:rPr lang="en-US" baseline="0" dirty="0"/>
                  <a:t>x</a:t>
                </a:r>
                <a:r>
                  <a:rPr lang="he-IL" baseline="0" dirty="0"/>
                  <a:t> – המרחק בין הסליל לחומר </a:t>
                </a:r>
                <a:r>
                  <a:rPr lang="he-IL" baseline="0" dirty="0" err="1"/>
                  <a:t>הפרומגנטי</a:t>
                </a:r>
                <a:r>
                  <a:rPr lang="he-IL" baseline="0" dirty="0"/>
                  <a:t>.</a:t>
                </a:r>
              </a:p>
              <a:p>
                <a:pPr algn="r" rtl="1"/>
                <a:endParaRPr lang="en-US" dirty="0"/>
              </a:p>
            </p:txBody>
          </p:sp>
        </mc:Choice>
        <mc:Fallback>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baseline="0" dirty="0"/>
                  <a:t>m</a:t>
                </a:r>
                <a:r>
                  <a:rPr lang="he-IL" baseline="0" dirty="0"/>
                  <a:t> מסה </a:t>
                </a:r>
                <a:r>
                  <a:rPr lang="he-IL" baseline="0" dirty="0" err="1"/>
                  <a:t>איקוולנטית</a:t>
                </a:r>
                <a:r>
                  <a:rPr lang="he-IL" baseline="0" dirty="0"/>
                  <a:t>, </a:t>
                </a:r>
                <a:r>
                  <a:rPr lang="en-US" baseline="0" dirty="0"/>
                  <a:t>k</a:t>
                </a:r>
                <a:r>
                  <a:rPr lang="he-IL" baseline="0" dirty="0"/>
                  <a:t> קשיחות </a:t>
                </a:r>
                <a:r>
                  <a:rPr lang="he-IL" baseline="0" dirty="0" err="1"/>
                  <a:t>הגמישון</a:t>
                </a:r>
                <a:r>
                  <a:rPr lang="he-IL" baseline="0" dirty="0"/>
                  <a:t>, </a:t>
                </a:r>
                <a:r>
                  <a:rPr lang="en-US" baseline="0" dirty="0"/>
                  <a:t>c</a:t>
                </a:r>
                <a:r>
                  <a:rPr lang="he-IL" baseline="0" dirty="0"/>
                  <a:t> ריסון מבני, </a:t>
                </a:r>
                <a:r>
                  <a:rPr lang="en-US" baseline="0" dirty="0"/>
                  <a:t>x</a:t>
                </a:r>
                <a:r>
                  <a:rPr lang="he-IL" baseline="0" dirty="0"/>
                  <a:t> תזוזת המסה, </a:t>
                </a:r>
                <a:r>
                  <a:rPr lang="en-US" baseline="0" dirty="0"/>
                  <a:t>F1</a:t>
                </a:r>
                <a:r>
                  <a:rPr lang="he-IL" baseline="0" dirty="0"/>
                  <a:t> ו- </a:t>
                </a:r>
                <a:r>
                  <a:rPr lang="en-US" baseline="0" dirty="0"/>
                  <a:t>F2</a:t>
                </a:r>
                <a:r>
                  <a:rPr lang="he-IL" baseline="0" dirty="0"/>
                  <a:t> כוחות אלקטרומגנטיים, </a:t>
                </a:r>
                <a:r>
                  <a:rPr lang="en-US" sz="1200" i="0">
                    <a:latin typeface="Cambria Math" panose="02040503050406030204" pitchFamily="18" charset="0"/>
                  </a:rPr>
                  <a:t>𝜇</a:t>
                </a:r>
                <a:r>
                  <a:rPr lang="en-US" sz="1200" i="0">
                    <a:solidFill>
                      <a:srgbClr val="836967"/>
                    </a:solidFill>
                    <a:latin typeface="Cambria Math" panose="02040503050406030204" pitchFamily="18" charset="0"/>
                  </a:rPr>
                  <a:t>_</a:t>
                </a:r>
                <a:r>
                  <a:rPr lang="en-US" sz="1200" i="0">
                    <a:latin typeface="Cambria Math" panose="02040503050406030204" pitchFamily="18" charset="0"/>
                  </a:rPr>
                  <a:t>0</a:t>
                </a:r>
                <a:r>
                  <a:rPr lang="he-IL" dirty="0"/>
                  <a:t>- </a:t>
                </a:r>
                <a:r>
                  <a:rPr lang="he-IL" sz="1200" kern="1200" dirty="0">
                    <a:solidFill>
                      <a:schemeClr val="tx1"/>
                    </a:solidFill>
                    <a:effectLst/>
                    <a:latin typeface="+mn-lt"/>
                    <a:ea typeface="+mn-ea"/>
                    <a:cs typeface="+mn-cs"/>
                  </a:rPr>
                  <a:t>מקדם הפרמביליות בריק , </a:t>
                </a:r>
                <a:r>
                  <a:rPr lang="en-US" sz="1200" i="0">
                    <a:latin typeface="Cambria Math" panose="02040503050406030204" pitchFamily="18" charset="0"/>
                  </a:rPr>
                  <a:t>𝐴</a:t>
                </a:r>
                <a:r>
                  <a:rPr lang="en-US" sz="1200" i="0">
                    <a:solidFill>
                      <a:srgbClr val="836967"/>
                    </a:solidFill>
                    <a:latin typeface="Cambria Math" panose="02040503050406030204" pitchFamily="18" charset="0"/>
                  </a:rPr>
                  <a:t>_</a:t>
                </a:r>
                <a:r>
                  <a:rPr lang="en-US" sz="1200" i="0">
                    <a:latin typeface="Cambria Math" panose="02040503050406030204" pitchFamily="18" charset="0"/>
                  </a:rPr>
                  <a:t>𝑠</a:t>
                </a:r>
                <a:r>
                  <a:rPr lang="he-IL" dirty="0"/>
                  <a:t> - </a:t>
                </a:r>
                <a:r>
                  <a:rPr lang="he-IL" sz="1200" kern="1200" dirty="0">
                    <a:solidFill>
                      <a:schemeClr val="tx1"/>
                    </a:solidFill>
                    <a:effectLst/>
                    <a:latin typeface="+mn-lt"/>
                    <a:ea typeface="+mn-ea"/>
                    <a:cs typeface="+mn-cs"/>
                  </a:rPr>
                  <a:t>השטח היעיל של מרווח האוויר, </a:t>
                </a:r>
                <a:r>
                  <a:rPr lang="en-US" sz="1200" i="0">
                    <a:latin typeface="Cambria Math" panose="02040503050406030204" pitchFamily="18" charset="0"/>
                  </a:rPr>
                  <a:t>𝑁</a:t>
                </a:r>
                <a:r>
                  <a:rPr lang="he-IL" dirty="0"/>
                  <a:t> – מספר</a:t>
                </a:r>
                <a:r>
                  <a:rPr lang="he-IL" baseline="0" dirty="0"/>
                  <a:t> הכריכות, </a:t>
                </a:r>
                <a:r>
                  <a:rPr lang="en-US" baseline="0" dirty="0"/>
                  <a:t>I</a:t>
                </a:r>
                <a:r>
                  <a:rPr lang="he-IL" baseline="0" dirty="0"/>
                  <a:t> – הזרם העובר בסליל, </a:t>
                </a:r>
                <a:r>
                  <a:rPr lang="en-US" baseline="0" dirty="0"/>
                  <a:t>x</a:t>
                </a:r>
                <a:r>
                  <a:rPr lang="he-IL" baseline="0" dirty="0"/>
                  <a:t> – המרחק בין הסליל לחומר </a:t>
                </a:r>
                <a:r>
                  <a:rPr lang="he-IL" baseline="0" dirty="0" err="1"/>
                  <a:t>הפרומגנטי</a:t>
                </a:r>
                <a:r>
                  <a:rPr lang="he-IL" baseline="0" dirty="0"/>
                  <a:t>.</a:t>
                </a:r>
              </a:p>
              <a:p>
                <a:pPr algn="r" rtl="1"/>
                <a:endParaRPr lang="en-US" dirty="0"/>
              </a:p>
            </p:txBody>
          </p:sp>
        </mc:Fallback>
      </mc:AlternateContent>
      <p:sp>
        <p:nvSpPr>
          <p:cNvPr id="4" name="Slide Number Placeholder 3"/>
          <p:cNvSpPr>
            <a:spLocks noGrp="1"/>
          </p:cNvSpPr>
          <p:nvPr>
            <p:ph type="sldNum" sz="quarter" idx="5"/>
          </p:nvPr>
        </p:nvSpPr>
        <p:spPr/>
        <p:txBody>
          <a:bodyPr/>
          <a:lstStyle/>
          <a:p>
            <a:fld id="{89571A78-7C9B-4595-8221-2E276AE8818F}" type="slidenum">
              <a:rPr lang="en-US" smtClean="0"/>
              <a:t>15</a:t>
            </a:fld>
            <a:endParaRPr lang="en-US"/>
          </a:p>
        </p:txBody>
      </p:sp>
    </p:spTree>
    <p:extLst>
      <p:ext uri="{BB962C8B-B14F-4D97-AF65-F5344CB8AC3E}">
        <p14:creationId xmlns:p14="http://schemas.microsoft.com/office/powerpoint/2010/main" val="145807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זוהי הארכיטקטורה הסופית של למידת האלגוריתם על המערכת הפיזית. האלגוריתם עצמו רץ </a:t>
            </a:r>
            <a:r>
              <a:rPr lang="he-IL" dirty="0" err="1"/>
              <a:t>במטלב</a:t>
            </a:r>
            <a:r>
              <a:rPr lang="he-IL" dirty="0"/>
              <a:t>, הבקר מסוג</a:t>
            </a:r>
            <a:r>
              <a:rPr lang="en-US" dirty="0"/>
              <a:t>NI</a:t>
            </a:r>
            <a:r>
              <a:rPr lang="he-IL" dirty="0"/>
              <a:t> </a:t>
            </a:r>
            <a:r>
              <a:rPr lang="en-US" dirty="0"/>
              <a:t>MYRIO</a:t>
            </a:r>
            <a:r>
              <a:rPr lang="he-IL" dirty="0"/>
              <a:t> סוגר את החוג ומעדכן בין כל אינדיבידואל לאינדיבידואל את המחשב.</a:t>
            </a:r>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16</a:t>
            </a:fld>
            <a:endParaRPr lang="en-US"/>
          </a:p>
        </p:txBody>
      </p:sp>
    </p:spTree>
    <p:extLst>
      <p:ext uri="{BB962C8B-B14F-4D97-AF65-F5344CB8AC3E}">
        <p14:creationId xmlns:p14="http://schemas.microsoft.com/office/powerpoint/2010/main" val="3965626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ניתן לראות כיצד האלגוריתם מריץ חוקי בקרה אחד אחרי השני כבין לבין רץ חוק בקרה יציב על מנת להחזיר את המערכת למצב התחלתי. האלגוריתם יודע לעצור חוקי בקרה שמתבדרים. אפשר לראות את המיקום בזמן ואת הפקודה לזרם שיוצאת בהתאם למצב הקיים.</a:t>
            </a:r>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18</a:t>
            </a:fld>
            <a:endParaRPr lang="en-US"/>
          </a:p>
        </p:txBody>
      </p:sp>
    </p:spTree>
    <p:extLst>
      <p:ext uri="{BB962C8B-B14F-4D97-AF65-F5344CB8AC3E}">
        <p14:creationId xmlns:p14="http://schemas.microsoft.com/office/powerpoint/2010/main" val="4183843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19</a:t>
            </a:fld>
            <a:endParaRPr lang="en-US"/>
          </a:p>
        </p:txBody>
      </p:sp>
    </p:spTree>
    <p:extLst>
      <p:ext uri="{BB962C8B-B14F-4D97-AF65-F5344CB8AC3E}">
        <p14:creationId xmlns:p14="http://schemas.microsoft.com/office/powerpoint/2010/main" val="1733426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20</a:t>
            </a:fld>
            <a:endParaRPr lang="en-US"/>
          </a:p>
        </p:txBody>
      </p:sp>
    </p:spTree>
    <p:extLst>
      <p:ext uri="{BB962C8B-B14F-4D97-AF65-F5344CB8AC3E}">
        <p14:creationId xmlns:p14="http://schemas.microsoft.com/office/powerpoint/2010/main" val="3536470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המצגת</a:t>
            </a:r>
            <a:r>
              <a:rPr lang="he-IL" baseline="0" dirty="0"/>
              <a:t> כוללת: רקע כללי, מטרות הפרויקט, ניסוי, מסקנות ולבסוף זמן לשאלות.</a:t>
            </a:r>
            <a:endParaRPr lang="en-US" dirty="0"/>
          </a:p>
          <a:p>
            <a:pPr algn="r" rtl="1"/>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2</a:t>
            </a:fld>
            <a:endParaRPr lang="en-US"/>
          </a:p>
        </p:txBody>
      </p:sp>
    </p:spTree>
    <p:extLst>
      <p:ext uri="{BB962C8B-B14F-4D97-AF65-F5344CB8AC3E}">
        <p14:creationId xmlns:p14="http://schemas.microsoft.com/office/powerpoint/2010/main" val="2293927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כמו שידוע לכולם רעידות במבנים מכנים עשויים לגרום למספר נזקים: חוסר יציבות דינמית של המערכת, נזקי התעייפות, שחיקה, התרופפות ברגים וכו', פגיעה בפונקציונליות ואמינות המערכת לדוגמא בעיבוד שבבי זה עשוי להשפיע על טיב פני השטח והטולרנסים.</a:t>
            </a:r>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4</a:t>
            </a:fld>
            <a:endParaRPr lang="en-US"/>
          </a:p>
        </p:txBody>
      </p:sp>
    </p:spTree>
    <p:extLst>
      <p:ext uri="{BB962C8B-B14F-4D97-AF65-F5344CB8AC3E}">
        <p14:creationId xmlns:p14="http://schemas.microsoft.com/office/powerpoint/2010/main" val="91950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r>
              <a:rPr lang="he-IL" dirty="0"/>
              <a:t>שימוש בגישות</a:t>
            </a:r>
            <a:r>
              <a:rPr lang="he-IL" baseline="0" dirty="0"/>
              <a:t> של ריסון</a:t>
            </a:r>
            <a:r>
              <a:rPr lang="he-IL" dirty="0"/>
              <a:t> אקטיבי יכול לעזור....</a:t>
            </a:r>
            <a:r>
              <a:rPr lang="he-IL" baseline="0" dirty="0"/>
              <a:t> בריסון אקטיבי המטרה היא להפחית את הרעידות ולשמור על המערכת בנקודת שיווי משקל באמצעות מערכת בקרה בחוג סגור. </a:t>
            </a:r>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5</a:t>
            </a:fld>
            <a:endParaRPr lang="en-US"/>
          </a:p>
        </p:txBody>
      </p:sp>
    </p:spTree>
    <p:extLst>
      <p:ext uri="{BB962C8B-B14F-4D97-AF65-F5344CB8AC3E}">
        <p14:creationId xmlns:p14="http://schemas.microsoft.com/office/powerpoint/2010/main" val="1563977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aseline="0" dirty="0"/>
              <a:t>לעיתים קיים ידע חלקי על מודל המערכת ולעיתים בכלל הוא לא ידוע, במקרים אלו שימוש בשיטת לימוד מכונה יכולה לעזור. לדוגמא.. </a:t>
            </a:r>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6</a:t>
            </a:fld>
            <a:endParaRPr lang="en-US"/>
          </a:p>
        </p:txBody>
      </p:sp>
    </p:spTree>
    <p:extLst>
      <p:ext uri="{BB962C8B-B14F-4D97-AF65-F5344CB8AC3E}">
        <p14:creationId xmlns:p14="http://schemas.microsoft.com/office/powerpoint/2010/main" val="1081621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dirty="0">
                <a:solidFill>
                  <a:schemeClr val="bg1"/>
                </a:solidFill>
                <a:cs typeface="+mj-cs"/>
              </a:rPr>
              <a:t>יתרונות לימוד מכונה:</a:t>
            </a:r>
          </a:p>
          <a:p>
            <a:pPr marL="285750" indent="-285750" algn="r" rtl="1">
              <a:lnSpc>
                <a:spcPct val="150000"/>
              </a:lnSpc>
              <a:buFont typeface="Arial" panose="020B0604020202020204" pitchFamily="34" charset="0"/>
              <a:buChar char="•"/>
            </a:pPr>
            <a:r>
              <a:rPr lang="he-IL" sz="1200" dirty="0">
                <a:solidFill>
                  <a:schemeClr val="bg1"/>
                </a:solidFill>
                <a:cs typeface="+mj-cs"/>
              </a:rPr>
              <a:t>אין צורך לדעת את המודל המתמטי</a:t>
            </a:r>
          </a:p>
          <a:p>
            <a:pPr marL="285750" indent="-285750" algn="r" rtl="1">
              <a:lnSpc>
                <a:spcPct val="150000"/>
              </a:lnSpc>
              <a:buFont typeface="Arial" panose="020B0604020202020204" pitchFamily="34" charset="0"/>
              <a:buChar char="•"/>
            </a:pPr>
            <a:r>
              <a:rPr lang="he-IL" sz="1200" dirty="0">
                <a:solidFill>
                  <a:schemeClr val="bg1"/>
                </a:solidFill>
                <a:cs typeface="+mj-cs"/>
              </a:rPr>
              <a:t>מתאים למערכות לא לינאריות, אי וודאות ותלות בזמן של פרמטרים פיזיקאליים.</a:t>
            </a:r>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7</a:t>
            </a:fld>
            <a:endParaRPr lang="en-US"/>
          </a:p>
        </p:txBody>
      </p:sp>
    </p:spTree>
    <p:extLst>
      <p:ext uri="{BB962C8B-B14F-4D97-AF65-F5344CB8AC3E}">
        <p14:creationId xmlns:p14="http://schemas.microsoft.com/office/powerpoint/2010/main" val="40849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מטרות </a:t>
            </a:r>
            <a:r>
              <a:rPr lang="he-IL" dirty="0" err="1"/>
              <a:t>הפרוייקט</a:t>
            </a:r>
            <a:r>
              <a:rPr lang="he-IL" dirty="0"/>
              <a:t>: </a:t>
            </a:r>
            <a:r>
              <a:rPr lang="en-US" sz="1200" dirty="0" err="1">
                <a:effectLst/>
              </a:rPr>
              <a:t>ריסון</a:t>
            </a:r>
            <a:r>
              <a:rPr lang="en-US" sz="1200" dirty="0">
                <a:effectLst/>
              </a:rPr>
              <a:t> </a:t>
            </a:r>
            <a:r>
              <a:rPr lang="en-US" sz="1200" dirty="0" err="1">
                <a:effectLst/>
              </a:rPr>
              <a:t>רעידות</a:t>
            </a:r>
            <a:r>
              <a:rPr lang="en-US" sz="1200" dirty="0">
                <a:effectLst/>
              </a:rPr>
              <a:t> </a:t>
            </a:r>
            <a:r>
              <a:rPr lang="en-US" sz="1200" dirty="0" err="1">
                <a:effectLst/>
              </a:rPr>
              <a:t>מכניות</a:t>
            </a:r>
            <a:r>
              <a:rPr lang="en-US" sz="1200" dirty="0">
                <a:effectLst/>
              </a:rPr>
              <a:t> </a:t>
            </a:r>
            <a:r>
              <a:rPr lang="en-US" sz="1200" dirty="0" err="1">
                <a:effectLst/>
              </a:rPr>
              <a:t>באמצעות</a:t>
            </a:r>
            <a:r>
              <a:rPr lang="en-US" sz="1200" dirty="0">
                <a:effectLst/>
              </a:rPr>
              <a:t> </a:t>
            </a:r>
            <a:r>
              <a:rPr lang="en-US" sz="1200" dirty="0" err="1">
                <a:effectLst/>
              </a:rPr>
              <a:t>בקרה</a:t>
            </a:r>
            <a:r>
              <a:rPr lang="en-US" sz="1200" dirty="0">
                <a:effectLst/>
              </a:rPr>
              <a:t> </a:t>
            </a:r>
            <a:r>
              <a:rPr lang="en-US" sz="1200" dirty="0" err="1">
                <a:effectLst/>
              </a:rPr>
              <a:t>מבוססת</a:t>
            </a:r>
            <a:r>
              <a:rPr lang="en-US" sz="1200" dirty="0">
                <a:effectLst/>
              </a:rPr>
              <a:t> </a:t>
            </a:r>
            <a:r>
              <a:rPr lang="en-US" sz="1200" dirty="0" err="1">
                <a:effectLst/>
              </a:rPr>
              <a:t>למידת</a:t>
            </a:r>
            <a:r>
              <a:rPr lang="en-US" sz="1200" dirty="0">
                <a:effectLst/>
              </a:rPr>
              <a:t> </a:t>
            </a:r>
            <a:r>
              <a:rPr lang="en-US" sz="1200" dirty="0" err="1">
                <a:effectLst/>
              </a:rPr>
              <a:t>מכונה</a:t>
            </a:r>
            <a:r>
              <a:rPr lang="he-IL" sz="1200" dirty="0">
                <a:effectLst/>
              </a:rPr>
              <a:t>,</a:t>
            </a:r>
            <a:r>
              <a:rPr lang="en-US" sz="1200" dirty="0">
                <a:effectLst/>
              </a:rPr>
              <a:t> </a:t>
            </a:r>
            <a:r>
              <a:rPr lang="en-US" sz="1200" dirty="0" err="1">
                <a:effectLst/>
              </a:rPr>
              <a:t>השוואת</a:t>
            </a:r>
            <a:r>
              <a:rPr lang="en-US" sz="1200" dirty="0">
                <a:effectLst/>
              </a:rPr>
              <a:t> </a:t>
            </a:r>
            <a:r>
              <a:rPr lang="en-US" sz="1200" dirty="0" err="1">
                <a:effectLst/>
              </a:rPr>
              <a:t>ביצועים</a:t>
            </a:r>
            <a:r>
              <a:rPr lang="en-US" sz="1200" dirty="0">
                <a:effectLst/>
              </a:rPr>
              <a:t> </a:t>
            </a:r>
            <a:r>
              <a:rPr lang="en-US" sz="1200" dirty="0" err="1">
                <a:effectLst/>
              </a:rPr>
              <a:t>בין</a:t>
            </a:r>
            <a:r>
              <a:rPr lang="en-US" sz="1200" dirty="0">
                <a:effectLst/>
              </a:rPr>
              <a:t> </a:t>
            </a:r>
            <a:r>
              <a:rPr lang="en-US" sz="1200" dirty="0" err="1">
                <a:effectLst/>
              </a:rPr>
              <a:t>סימולציה</a:t>
            </a:r>
            <a:r>
              <a:rPr lang="en-US" sz="1200" dirty="0">
                <a:effectLst/>
              </a:rPr>
              <a:t> </a:t>
            </a:r>
            <a:r>
              <a:rPr lang="en-US" sz="1200" dirty="0" err="1">
                <a:effectLst/>
              </a:rPr>
              <a:t>לניסוי</a:t>
            </a:r>
            <a:r>
              <a:rPr lang="he-IL" sz="1200" dirty="0">
                <a:effectLst/>
              </a:rPr>
              <a:t>,</a:t>
            </a:r>
            <a:r>
              <a:rPr lang="en-US" sz="1200" dirty="0">
                <a:effectLst/>
              </a:rPr>
              <a:t> </a:t>
            </a:r>
            <a:r>
              <a:rPr lang="en-US" sz="1200" dirty="0" err="1">
                <a:effectLst/>
              </a:rPr>
              <a:t>השוואת</a:t>
            </a:r>
            <a:r>
              <a:rPr lang="en-US" sz="1200" dirty="0">
                <a:effectLst/>
              </a:rPr>
              <a:t> </a:t>
            </a:r>
            <a:r>
              <a:rPr lang="en-US" sz="1200" dirty="0" err="1">
                <a:effectLst/>
              </a:rPr>
              <a:t>ביצועים</a:t>
            </a:r>
            <a:r>
              <a:rPr lang="en-US" sz="1200" dirty="0">
                <a:effectLst/>
              </a:rPr>
              <a:t> </a:t>
            </a:r>
            <a:r>
              <a:rPr lang="en-US" sz="1200" dirty="0" err="1">
                <a:effectLst/>
              </a:rPr>
              <a:t>לבקרה</a:t>
            </a:r>
            <a:r>
              <a:rPr lang="en-US" sz="1200" dirty="0">
                <a:effectLst/>
              </a:rPr>
              <a:t> </a:t>
            </a:r>
            <a:r>
              <a:rPr lang="en-US" sz="1200" dirty="0" err="1">
                <a:effectLst/>
              </a:rPr>
              <a:t>אופטימלית</a:t>
            </a:r>
            <a:r>
              <a:rPr lang="he-IL" sz="1200" dirty="0">
                <a:effectLst/>
              </a:rPr>
              <a:t>.</a:t>
            </a:r>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8</a:t>
            </a:fld>
            <a:endParaRPr lang="en-US"/>
          </a:p>
        </p:txBody>
      </p:sp>
    </p:spTree>
    <p:extLst>
      <p:ext uri="{BB962C8B-B14F-4D97-AF65-F5344CB8AC3E}">
        <p14:creationId xmlns:p14="http://schemas.microsoft.com/office/powerpoint/2010/main" val="543121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נדון כרגע, בשיטת לימוד מכונה עבור יישומי</a:t>
            </a:r>
            <a:r>
              <a:rPr lang="he-IL" baseline="0" dirty="0"/>
              <a:t> בקרה וללא צורך בידיעת המודל. השיטה בה עסקנו מבוססת על אלגוריתם גנטי. אלגוריתם זה מחקה את ההתנהגות של הגנים ומוצא את נקודת המינימום של פונקציית המחיר באמצעות פעולות גנטיות. </a:t>
            </a:r>
          </a:p>
          <a:p>
            <a:pPr algn="r" rtl="1"/>
            <a:r>
              <a:rPr lang="he-IL" baseline="0" dirty="0"/>
              <a:t>בצד ימין ניתן לראות פונקציה אינדיווידואלית אשר משמשת לקביעת האנרגיה הנכנסת למערכת, במקרה שלנו זרם חשמלי לצורך ריסון הרעידות. בשיטת </a:t>
            </a:r>
            <a:r>
              <a:rPr lang="en-US" baseline="0" dirty="0"/>
              <a:t>MLC</a:t>
            </a:r>
            <a:r>
              <a:rPr lang="he-IL" baseline="0" dirty="0"/>
              <a:t> האינדיבידואל צריך להיות כזה אשר ממזער את פונקציית המחיר </a:t>
            </a:r>
            <a:r>
              <a:rPr lang="en-US" baseline="0" dirty="0"/>
              <a:t>J</a:t>
            </a:r>
            <a:r>
              <a:rPr lang="he-IL" baseline="0" dirty="0"/>
              <a:t>. </a:t>
            </a:r>
            <a:endParaRPr lang="en-US" dirty="0"/>
          </a:p>
          <a:p>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9</a:t>
            </a:fld>
            <a:endParaRPr lang="en-US"/>
          </a:p>
        </p:txBody>
      </p:sp>
    </p:spTree>
    <p:extLst>
      <p:ext uri="{BB962C8B-B14F-4D97-AF65-F5344CB8AC3E}">
        <p14:creationId xmlns:p14="http://schemas.microsoft.com/office/powerpoint/2010/main" val="199420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ניתן לראות את תרשים הזרימה של האלגוריתם – מתחיל בלייצר דור חדש של אינדיבידואלים(חוקי בקרה), ממשיך בלחשב את </a:t>
            </a:r>
            <a:r>
              <a:rPr lang="he-IL" dirty="0" err="1"/>
              <a:t>פונקצית</a:t>
            </a:r>
            <a:r>
              <a:rPr lang="he-IL" dirty="0"/>
              <a:t> המחיר עבור כל </a:t>
            </a:r>
            <a:r>
              <a:rPr lang="he-IL" dirty="0" err="1"/>
              <a:t>אינידבידואל</a:t>
            </a:r>
            <a:r>
              <a:rPr lang="he-IL" dirty="0"/>
              <a:t>, מדרג אותם על פי סדר, מבצע פעולות גנטיות ומתקבל הדור הבא של האינדיבידואלים המשופרים.</a:t>
            </a:r>
            <a:endParaRPr lang="en-US" dirty="0"/>
          </a:p>
        </p:txBody>
      </p:sp>
      <p:sp>
        <p:nvSpPr>
          <p:cNvPr id="4" name="Slide Number Placeholder 3"/>
          <p:cNvSpPr>
            <a:spLocks noGrp="1"/>
          </p:cNvSpPr>
          <p:nvPr>
            <p:ph type="sldNum" sz="quarter" idx="5"/>
          </p:nvPr>
        </p:nvSpPr>
        <p:spPr/>
        <p:txBody>
          <a:bodyPr/>
          <a:lstStyle/>
          <a:p>
            <a:fld id="{89571A78-7C9B-4595-8221-2E276AE8818F}" type="slidenum">
              <a:rPr lang="en-US" smtClean="0"/>
              <a:t>11</a:t>
            </a:fld>
            <a:endParaRPr lang="en-US"/>
          </a:p>
        </p:txBody>
      </p:sp>
    </p:spTree>
    <p:extLst>
      <p:ext uri="{BB962C8B-B14F-4D97-AF65-F5344CB8AC3E}">
        <p14:creationId xmlns:p14="http://schemas.microsoft.com/office/powerpoint/2010/main" val="4249755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90F4D90-1D52-9B43-3FF3-9149DE2EFE26}"/>
              </a:ext>
            </a:extLst>
          </p:cNvPr>
          <p:cNvSpPr>
            <a:spLocks noGrp="1"/>
          </p:cNvSpPr>
          <p:nvPr>
            <p:ph type="dt" sz="half" idx="10"/>
          </p:nvPr>
        </p:nvSpPr>
        <p:spPr/>
        <p:txBody>
          <a:bodyPr/>
          <a:lstStyle>
            <a:lvl1pPr algn="ctr">
              <a:defRPr>
                <a:latin typeface="Times New Roman" panose="02020603050405020304" pitchFamily="18" charset="0"/>
                <a:cs typeface="Times New Roman" panose="02020603050405020304" pitchFamily="18" charset="0"/>
              </a:defRPr>
            </a:lvl1pPr>
          </a:lstStyle>
          <a:p>
            <a:fld id="{AA47A17C-B61E-4281-9BCF-64122AFA9A2C}" type="datetimeFigureOut">
              <a:rPr lang="en-US" smtClean="0"/>
              <a:pPr/>
              <a:t>15-Jul-22</a:t>
            </a:fld>
            <a:endParaRPr lang="en-US"/>
          </a:p>
        </p:txBody>
      </p:sp>
      <p:sp>
        <p:nvSpPr>
          <p:cNvPr id="5" name="Footer Placeholder 4">
            <a:extLst>
              <a:ext uri="{FF2B5EF4-FFF2-40B4-BE49-F238E27FC236}">
                <a16:creationId xmlns:a16="http://schemas.microsoft.com/office/drawing/2014/main" id="{D9E28287-F365-18EF-FF31-97D4926CEEF7}"/>
              </a:ext>
            </a:extLst>
          </p:cNvPr>
          <p:cNvSpPr>
            <a:spLocks noGrp="1"/>
          </p:cNvSpPr>
          <p:nvPr>
            <p:ph type="ftr" sz="quarter" idx="11"/>
          </p:nvPr>
        </p:nvSpPr>
        <p:spPr/>
        <p:txBody>
          <a:bodyPr/>
          <a:lstStyle>
            <a:lvl1pPr algn="ctr">
              <a:defRPr>
                <a:latin typeface="Times New Roman" panose="02020603050405020304" pitchFamily="18" charset="0"/>
                <a:cs typeface="Times New Roman" panose="02020603050405020304" pitchFamily="18" charset="0"/>
              </a:defRPr>
            </a:lvl1pPr>
          </a:lstStyle>
          <a:p>
            <a:endParaRPr lang="en-US" dirty="0"/>
          </a:p>
        </p:txBody>
      </p:sp>
      <p:sp>
        <p:nvSpPr>
          <p:cNvPr id="6" name="Slide Number Placeholder 5">
            <a:extLst>
              <a:ext uri="{FF2B5EF4-FFF2-40B4-BE49-F238E27FC236}">
                <a16:creationId xmlns:a16="http://schemas.microsoft.com/office/drawing/2014/main" id="{E3407476-295A-1B38-85AD-87A4B9D4C9DB}"/>
              </a:ext>
            </a:extLst>
          </p:cNvPr>
          <p:cNvSpPr>
            <a:spLocks noGrp="1"/>
          </p:cNvSpPr>
          <p:nvPr>
            <p:ph type="sldNum" sz="quarter" idx="12"/>
          </p:nvPr>
        </p:nvSpPr>
        <p:spPr/>
        <p:txBody>
          <a:bodyPr/>
          <a:lstStyle>
            <a:lvl1pPr algn="ctr">
              <a:defRPr>
                <a:latin typeface="Times New Roman" panose="02020603050405020304" pitchFamily="18" charset="0"/>
                <a:cs typeface="Times New Roman" panose="02020603050405020304" pitchFamily="18" charset="0"/>
              </a:defRPr>
            </a:lvl1pPr>
          </a:lstStyle>
          <a:p>
            <a:fld id="{6A73076E-3AB0-46C8-B9D2-23460BD29D31}" type="slidenum">
              <a:rPr lang="en-US" smtClean="0"/>
              <a:pPr/>
              <a:t>‹#›</a:t>
            </a:fld>
            <a:endParaRPr lang="en-US"/>
          </a:p>
        </p:txBody>
      </p:sp>
      <p:pic>
        <p:nvPicPr>
          <p:cNvPr id="7" name="Picture 1" descr="89005_LetterHead_1">
            <a:extLst>
              <a:ext uri="{FF2B5EF4-FFF2-40B4-BE49-F238E27FC236}">
                <a16:creationId xmlns:a16="http://schemas.microsoft.com/office/drawing/2014/main" id="{019B43BC-E322-27D6-01E7-7788AE2F898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38400" y="-426568"/>
            <a:ext cx="7315200" cy="1300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365951B-74EE-1C9F-ED5A-3E423E90060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8934" y="-426568"/>
            <a:ext cx="2026768" cy="2026768"/>
          </a:xfrm>
          <a:prstGeom prst="rect">
            <a:avLst/>
          </a:prstGeom>
        </p:spPr>
      </p:pic>
      <p:pic>
        <p:nvPicPr>
          <p:cNvPr id="10" name="Picture 4" descr="89005_LetterHead_2">
            <a:extLst>
              <a:ext uri="{FF2B5EF4-FFF2-40B4-BE49-F238E27FC236}">
                <a16:creationId xmlns:a16="http://schemas.microsoft.com/office/drawing/2014/main" id="{72203B79-60BB-E215-0974-AAEF26E594C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4783"/>
          <a:stretch>
            <a:fillRect/>
          </a:stretch>
        </p:blipFill>
        <p:spPr bwMode="auto">
          <a:xfrm>
            <a:off x="2324100" y="5938837"/>
            <a:ext cx="75438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709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747F-C524-6228-B517-1AC614D6D0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674B3D-CE35-C258-8ABF-30C4A9AFBC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BC2B-F6C2-CA84-7C82-A9F6AF2A926A}"/>
              </a:ext>
            </a:extLst>
          </p:cNvPr>
          <p:cNvSpPr>
            <a:spLocks noGrp="1"/>
          </p:cNvSpPr>
          <p:nvPr>
            <p:ph type="dt" sz="half" idx="10"/>
          </p:nvPr>
        </p:nvSpPr>
        <p:spPr/>
        <p:txBody>
          <a:bodyPr/>
          <a:lstStyle/>
          <a:p>
            <a:fld id="{AA47A17C-B61E-4281-9BCF-64122AFA9A2C}" type="datetimeFigureOut">
              <a:rPr lang="en-US" smtClean="0"/>
              <a:t>15-Jul-22</a:t>
            </a:fld>
            <a:endParaRPr lang="en-US"/>
          </a:p>
        </p:txBody>
      </p:sp>
      <p:sp>
        <p:nvSpPr>
          <p:cNvPr id="5" name="Footer Placeholder 4">
            <a:extLst>
              <a:ext uri="{FF2B5EF4-FFF2-40B4-BE49-F238E27FC236}">
                <a16:creationId xmlns:a16="http://schemas.microsoft.com/office/drawing/2014/main" id="{5FF85CB3-D002-823F-9534-4FAE94C9D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F8E873-2CA9-9C80-915E-53342A0B5D81}"/>
              </a:ext>
            </a:extLst>
          </p:cNvPr>
          <p:cNvSpPr>
            <a:spLocks noGrp="1"/>
          </p:cNvSpPr>
          <p:nvPr>
            <p:ph type="sldNum" sz="quarter" idx="12"/>
          </p:nvPr>
        </p:nvSpPr>
        <p:spPr/>
        <p:txBody>
          <a:bodyPr/>
          <a:lstStyle/>
          <a:p>
            <a:fld id="{6A73076E-3AB0-46C8-B9D2-23460BD29D31}" type="slidenum">
              <a:rPr lang="en-US" smtClean="0"/>
              <a:t>‹#›</a:t>
            </a:fld>
            <a:endParaRPr lang="en-US"/>
          </a:p>
        </p:txBody>
      </p:sp>
    </p:spTree>
    <p:extLst>
      <p:ext uri="{BB962C8B-B14F-4D97-AF65-F5344CB8AC3E}">
        <p14:creationId xmlns:p14="http://schemas.microsoft.com/office/powerpoint/2010/main" val="1793174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85DAF6-2D28-4398-7863-C53F7C5457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3703BD-1C9E-0E21-BF5A-C95B8D2E23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7E526-D534-824A-A5C6-EB06AA9BA073}"/>
              </a:ext>
            </a:extLst>
          </p:cNvPr>
          <p:cNvSpPr>
            <a:spLocks noGrp="1"/>
          </p:cNvSpPr>
          <p:nvPr>
            <p:ph type="dt" sz="half" idx="10"/>
          </p:nvPr>
        </p:nvSpPr>
        <p:spPr/>
        <p:txBody>
          <a:bodyPr/>
          <a:lstStyle/>
          <a:p>
            <a:fld id="{AA47A17C-B61E-4281-9BCF-64122AFA9A2C}" type="datetimeFigureOut">
              <a:rPr lang="en-US" smtClean="0"/>
              <a:t>15-Jul-22</a:t>
            </a:fld>
            <a:endParaRPr lang="en-US"/>
          </a:p>
        </p:txBody>
      </p:sp>
      <p:sp>
        <p:nvSpPr>
          <p:cNvPr id="5" name="Footer Placeholder 4">
            <a:extLst>
              <a:ext uri="{FF2B5EF4-FFF2-40B4-BE49-F238E27FC236}">
                <a16:creationId xmlns:a16="http://schemas.microsoft.com/office/drawing/2014/main" id="{0153C57B-DB38-B7F2-5924-B1B21D378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54DA2-5761-FC7A-FA12-797AE09C3316}"/>
              </a:ext>
            </a:extLst>
          </p:cNvPr>
          <p:cNvSpPr>
            <a:spLocks noGrp="1"/>
          </p:cNvSpPr>
          <p:nvPr>
            <p:ph type="sldNum" sz="quarter" idx="12"/>
          </p:nvPr>
        </p:nvSpPr>
        <p:spPr/>
        <p:txBody>
          <a:bodyPr/>
          <a:lstStyle/>
          <a:p>
            <a:fld id="{6A73076E-3AB0-46C8-B9D2-23460BD29D31}" type="slidenum">
              <a:rPr lang="en-US" smtClean="0"/>
              <a:t>‹#›</a:t>
            </a:fld>
            <a:endParaRPr lang="en-US"/>
          </a:p>
        </p:txBody>
      </p:sp>
    </p:spTree>
    <p:extLst>
      <p:ext uri="{BB962C8B-B14F-4D97-AF65-F5344CB8AC3E}">
        <p14:creationId xmlns:p14="http://schemas.microsoft.com/office/powerpoint/2010/main" val="179134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3572C-3351-512B-9CFE-20397AFE6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8D738A-DF86-1AC6-A4AA-1043A3DED2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807B5-E102-41F3-1028-15DE79E77935}"/>
              </a:ext>
            </a:extLst>
          </p:cNvPr>
          <p:cNvSpPr>
            <a:spLocks noGrp="1"/>
          </p:cNvSpPr>
          <p:nvPr>
            <p:ph type="dt" sz="half" idx="10"/>
          </p:nvPr>
        </p:nvSpPr>
        <p:spPr/>
        <p:txBody>
          <a:bodyPr/>
          <a:lstStyle/>
          <a:p>
            <a:fld id="{AA47A17C-B61E-4281-9BCF-64122AFA9A2C}" type="datetimeFigureOut">
              <a:rPr lang="en-US" smtClean="0"/>
              <a:t>15-Jul-22</a:t>
            </a:fld>
            <a:endParaRPr lang="en-US"/>
          </a:p>
        </p:txBody>
      </p:sp>
      <p:sp>
        <p:nvSpPr>
          <p:cNvPr id="5" name="Footer Placeholder 4">
            <a:extLst>
              <a:ext uri="{FF2B5EF4-FFF2-40B4-BE49-F238E27FC236}">
                <a16:creationId xmlns:a16="http://schemas.microsoft.com/office/drawing/2014/main" id="{FCD961CB-2A0A-07EC-EFB0-4F4B325D58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D3BDF-38F2-54BF-E363-70DA0F740551}"/>
              </a:ext>
            </a:extLst>
          </p:cNvPr>
          <p:cNvSpPr>
            <a:spLocks noGrp="1"/>
          </p:cNvSpPr>
          <p:nvPr>
            <p:ph type="sldNum" sz="quarter" idx="12"/>
          </p:nvPr>
        </p:nvSpPr>
        <p:spPr/>
        <p:txBody>
          <a:bodyPr/>
          <a:lstStyle/>
          <a:p>
            <a:fld id="{6A73076E-3AB0-46C8-B9D2-23460BD29D31}" type="slidenum">
              <a:rPr lang="en-US" smtClean="0"/>
              <a:t>‹#›</a:t>
            </a:fld>
            <a:endParaRPr lang="en-US"/>
          </a:p>
        </p:txBody>
      </p:sp>
      <p:pic>
        <p:nvPicPr>
          <p:cNvPr id="7" name="Picture 1" descr="89005_LetterHead_1">
            <a:extLst>
              <a:ext uri="{FF2B5EF4-FFF2-40B4-BE49-F238E27FC236}">
                <a16:creationId xmlns:a16="http://schemas.microsoft.com/office/drawing/2014/main" id="{80AED4A5-B07C-729C-91F7-B2141CBAF5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38400" y="-426568"/>
            <a:ext cx="7315200" cy="13001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4FD23A8-8420-E5D4-2538-3B8B4E8FB1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8934" y="-426568"/>
            <a:ext cx="2026768" cy="2026768"/>
          </a:xfrm>
          <a:prstGeom prst="rect">
            <a:avLst/>
          </a:prstGeom>
        </p:spPr>
      </p:pic>
      <p:pic>
        <p:nvPicPr>
          <p:cNvPr id="9" name="Picture 4" descr="89005_LetterHead_2">
            <a:extLst>
              <a:ext uri="{FF2B5EF4-FFF2-40B4-BE49-F238E27FC236}">
                <a16:creationId xmlns:a16="http://schemas.microsoft.com/office/drawing/2014/main" id="{FAA928C6-0E89-D3F0-B3EA-7D9DE15D1F8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b="24783"/>
          <a:stretch>
            <a:fillRect/>
          </a:stretch>
        </p:blipFill>
        <p:spPr bwMode="auto">
          <a:xfrm>
            <a:off x="2324100" y="5938837"/>
            <a:ext cx="75438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731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EEA2-B38D-7EE2-83BA-29D882ED6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703F63-F06C-3026-FF42-B660AAC888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FB7305-231C-C478-B1E6-55908FEC60F6}"/>
              </a:ext>
            </a:extLst>
          </p:cNvPr>
          <p:cNvSpPr>
            <a:spLocks noGrp="1"/>
          </p:cNvSpPr>
          <p:nvPr>
            <p:ph type="dt" sz="half" idx="10"/>
          </p:nvPr>
        </p:nvSpPr>
        <p:spPr/>
        <p:txBody>
          <a:bodyPr/>
          <a:lstStyle/>
          <a:p>
            <a:fld id="{AA47A17C-B61E-4281-9BCF-64122AFA9A2C}" type="datetimeFigureOut">
              <a:rPr lang="en-US" smtClean="0"/>
              <a:t>15-Jul-22</a:t>
            </a:fld>
            <a:endParaRPr lang="en-US"/>
          </a:p>
        </p:txBody>
      </p:sp>
      <p:sp>
        <p:nvSpPr>
          <p:cNvPr id="5" name="Footer Placeholder 4">
            <a:extLst>
              <a:ext uri="{FF2B5EF4-FFF2-40B4-BE49-F238E27FC236}">
                <a16:creationId xmlns:a16="http://schemas.microsoft.com/office/drawing/2014/main" id="{875679BE-68F9-AF6C-05AF-73A72ADAC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683B4-93AA-3D09-B32A-D27354D52AB2}"/>
              </a:ext>
            </a:extLst>
          </p:cNvPr>
          <p:cNvSpPr>
            <a:spLocks noGrp="1"/>
          </p:cNvSpPr>
          <p:nvPr>
            <p:ph type="sldNum" sz="quarter" idx="12"/>
          </p:nvPr>
        </p:nvSpPr>
        <p:spPr/>
        <p:txBody>
          <a:bodyPr/>
          <a:lstStyle/>
          <a:p>
            <a:fld id="{6A73076E-3AB0-46C8-B9D2-23460BD29D31}" type="slidenum">
              <a:rPr lang="en-US" smtClean="0"/>
              <a:t>‹#›</a:t>
            </a:fld>
            <a:endParaRPr lang="en-US"/>
          </a:p>
        </p:txBody>
      </p:sp>
    </p:spTree>
    <p:extLst>
      <p:ext uri="{BB962C8B-B14F-4D97-AF65-F5344CB8AC3E}">
        <p14:creationId xmlns:p14="http://schemas.microsoft.com/office/powerpoint/2010/main" val="2370902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8A8A-BBC3-2C65-2811-A47D905D9E9C}"/>
              </a:ext>
            </a:extLst>
          </p:cNvPr>
          <p:cNvSpPr>
            <a:spLocks noGrp="1"/>
          </p:cNvSpPr>
          <p:nvPr>
            <p:ph type="title"/>
          </p:nvPr>
        </p:nvSpPr>
        <p:spPr>
          <a:xfrm>
            <a:off x="636070" y="410368"/>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82A30DC-9843-B03E-AB2C-D155457EBE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F10808-2877-6263-D3AE-7E3398842F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EAF141-3140-D512-3210-A76C5233C0CD}"/>
              </a:ext>
            </a:extLst>
          </p:cNvPr>
          <p:cNvSpPr>
            <a:spLocks noGrp="1"/>
          </p:cNvSpPr>
          <p:nvPr>
            <p:ph type="dt" sz="half" idx="10"/>
          </p:nvPr>
        </p:nvSpPr>
        <p:spPr/>
        <p:txBody>
          <a:bodyPr/>
          <a:lstStyle/>
          <a:p>
            <a:fld id="{AA47A17C-B61E-4281-9BCF-64122AFA9A2C}" type="datetimeFigureOut">
              <a:rPr lang="en-US" smtClean="0"/>
              <a:t>15-Jul-22</a:t>
            </a:fld>
            <a:endParaRPr lang="en-US"/>
          </a:p>
        </p:txBody>
      </p:sp>
      <p:sp>
        <p:nvSpPr>
          <p:cNvPr id="6" name="Footer Placeholder 5">
            <a:extLst>
              <a:ext uri="{FF2B5EF4-FFF2-40B4-BE49-F238E27FC236}">
                <a16:creationId xmlns:a16="http://schemas.microsoft.com/office/drawing/2014/main" id="{AC28135C-DC13-9BAE-2A25-EFBC6EB9A7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13B770-818F-C72D-AC8C-4BE9FC00D593}"/>
              </a:ext>
            </a:extLst>
          </p:cNvPr>
          <p:cNvSpPr>
            <a:spLocks noGrp="1"/>
          </p:cNvSpPr>
          <p:nvPr>
            <p:ph type="sldNum" sz="quarter" idx="12"/>
          </p:nvPr>
        </p:nvSpPr>
        <p:spPr/>
        <p:txBody>
          <a:bodyPr/>
          <a:lstStyle/>
          <a:p>
            <a:fld id="{6A73076E-3AB0-46C8-B9D2-23460BD29D31}" type="slidenum">
              <a:rPr lang="en-US" smtClean="0"/>
              <a:t>‹#›</a:t>
            </a:fld>
            <a:endParaRPr lang="en-US"/>
          </a:p>
        </p:txBody>
      </p:sp>
    </p:spTree>
    <p:extLst>
      <p:ext uri="{BB962C8B-B14F-4D97-AF65-F5344CB8AC3E}">
        <p14:creationId xmlns:p14="http://schemas.microsoft.com/office/powerpoint/2010/main" val="273849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D8593-ED4B-FCA3-D55C-B538CFAC10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C16C62-65D8-8CA4-86B9-BD0B23F7F1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9FD79B-7AF4-C79C-0B8F-F54A2ADF71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6D2434-B62D-B588-648C-AF493B154A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56E804-DACF-DEF2-2D59-23361F3C2B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E22CD7-9747-B0FF-6AE5-66A3E3ED00ED}"/>
              </a:ext>
            </a:extLst>
          </p:cNvPr>
          <p:cNvSpPr>
            <a:spLocks noGrp="1"/>
          </p:cNvSpPr>
          <p:nvPr>
            <p:ph type="dt" sz="half" idx="10"/>
          </p:nvPr>
        </p:nvSpPr>
        <p:spPr/>
        <p:txBody>
          <a:bodyPr/>
          <a:lstStyle/>
          <a:p>
            <a:fld id="{AA47A17C-B61E-4281-9BCF-64122AFA9A2C}" type="datetimeFigureOut">
              <a:rPr lang="en-US" smtClean="0"/>
              <a:t>15-Jul-22</a:t>
            </a:fld>
            <a:endParaRPr lang="en-US"/>
          </a:p>
        </p:txBody>
      </p:sp>
      <p:sp>
        <p:nvSpPr>
          <p:cNvPr id="8" name="Footer Placeholder 7">
            <a:extLst>
              <a:ext uri="{FF2B5EF4-FFF2-40B4-BE49-F238E27FC236}">
                <a16:creationId xmlns:a16="http://schemas.microsoft.com/office/drawing/2014/main" id="{361A044E-4D94-CAE9-9A3F-8FA2EC1EA0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05F303-5CA3-7EAB-79F3-DBB06C42D09A}"/>
              </a:ext>
            </a:extLst>
          </p:cNvPr>
          <p:cNvSpPr>
            <a:spLocks noGrp="1"/>
          </p:cNvSpPr>
          <p:nvPr>
            <p:ph type="sldNum" sz="quarter" idx="12"/>
          </p:nvPr>
        </p:nvSpPr>
        <p:spPr/>
        <p:txBody>
          <a:bodyPr/>
          <a:lstStyle/>
          <a:p>
            <a:fld id="{6A73076E-3AB0-46C8-B9D2-23460BD29D31}" type="slidenum">
              <a:rPr lang="en-US" smtClean="0"/>
              <a:t>‹#›</a:t>
            </a:fld>
            <a:endParaRPr lang="en-US"/>
          </a:p>
        </p:txBody>
      </p:sp>
    </p:spTree>
    <p:extLst>
      <p:ext uri="{BB962C8B-B14F-4D97-AF65-F5344CB8AC3E}">
        <p14:creationId xmlns:p14="http://schemas.microsoft.com/office/powerpoint/2010/main" val="1937156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647A-11F9-C8DB-1E9B-CEB91B2A30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C8359A-0052-A193-0919-12661F0C3B67}"/>
              </a:ext>
            </a:extLst>
          </p:cNvPr>
          <p:cNvSpPr>
            <a:spLocks noGrp="1"/>
          </p:cNvSpPr>
          <p:nvPr>
            <p:ph type="dt" sz="half" idx="10"/>
          </p:nvPr>
        </p:nvSpPr>
        <p:spPr/>
        <p:txBody>
          <a:bodyPr/>
          <a:lstStyle/>
          <a:p>
            <a:fld id="{AA47A17C-B61E-4281-9BCF-64122AFA9A2C}" type="datetimeFigureOut">
              <a:rPr lang="en-US" smtClean="0"/>
              <a:t>15-Jul-22</a:t>
            </a:fld>
            <a:endParaRPr lang="en-US"/>
          </a:p>
        </p:txBody>
      </p:sp>
      <p:sp>
        <p:nvSpPr>
          <p:cNvPr id="4" name="Footer Placeholder 3">
            <a:extLst>
              <a:ext uri="{FF2B5EF4-FFF2-40B4-BE49-F238E27FC236}">
                <a16:creationId xmlns:a16="http://schemas.microsoft.com/office/drawing/2014/main" id="{77C91C50-8315-231E-139F-04D3AA35E5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44EEDF-8F7F-6ACC-361A-2F1EBED3D238}"/>
              </a:ext>
            </a:extLst>
          </p:cNvPr>
          <p:cNvSpPr>
            <a:spLocks noGrp="1"/>
          </p:cNvSpPr>
          <p:nvPr>
            <p:ph type="sldNum" sz="quarter" idx="12"/>
          </p:nvPr>
        </p:nvSpPr>
        <p:spPr/>
        <p:txBody>
          <a:bodyPr/>
          <a:lstStyle/>
          <a:p>
            <a:fld id="{6A73076E-3AB0-46C8-B9D2-23460BD29D31}" type="slidenum">
              <a:rPr lang="en-US" smtClean="0"/>
              <a:t>‹#›</a:t>
            </a:fld>
            <a:endParaRPr lang="en-US"/>
          </a:p>
        </p:txBody>
      </p:sp>
    </p:spTree>
    <p:extLst>
      <p:ext uri="{BB962C8B-B14F-4D97-AF65-F5344CB8AC3E}">
        <p14:creationId xmlns:p14="http://schemas.microsoft.com/office/powerpoint/2010/main" val="2572855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4F7E38-6AE2-EA11-DC0D-B4E163D916E4}"/>
              </a:ext>
            </a:extLst>
          </p:cNvPr>
          <p:cNvSpPr>
            <a:spLocks noGrp="1"/>
          </p:cNvSpPr>
          <p:nvPr>
            <p:ph type="dt" sz="half" idx="10"/>
          </p:nvPr>
        </p:nvSpPr>
        <p:spPr/>
        <p:txBody>
          <a:bodyPr/>
          <a:lstStyle/>
          <a:p>
            <a:fld id="{AA47A17C-B61E-4281-9BCF-64122AFA9A2C}" type="datetimeFigureOut">
              <a:rPr lang="en-US" smtClean="0"/>
              <a:t>15-Jul-22</a:t>
            </a:fld>
            <a:endParaRPr lang="en-US"/>
          </a:p>
        </p:txBody>
      </p:sp>
      <p:sp>
        <p:nvSpPr>
          <p:cNvPr id="3" name="Footer Placeholder 2">
            <a:extLst>
              <a:ext uri="{FF2B5EF4-FFF2-40B4-BE49-F238E27FC236}">
                <a16:creationId xmlns:a16="http://schemas.microsoft.com/office/drawing/2014/main" id="{01DAC0A8-5B19-5E3B-C32A-7F4442A44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CF44EC-48A4-C347-758D-F8E6F9617A9D}"/>
              </a:ext>
            </a:extLst>
          </p:cNvPr>
          <p:cNvSpPr>
            <a:spLocks noGrp="1"/>
          </p:cNvSpPr>
          <p:nvPr>
            <p:ph type="sldNum" sz="quarter" idx="12"/>
          </p:nvPr>
        </p:nvSpPr>
        <p:spPr/>
        <p:txBody>
          <a:bodyPr/>
          <a:lstStyle/>
          <a:p>
            <a:fld id="{6A73076E-3AB0-46C8-B9D2-23460BD29D31}" type="slidenum">
              <a:rPr lang="en-US" smtClean="0"/>
              <a:t>‹#›</a:t>
            </a:fld>
            <a:endParaRPr lang="en-US"/>
          </a:p>
        </p:txBody>
      </p:sp>
    </p:spTree>
    <p:extLst>
      <p:ext uri="{BB962C8B-B14F-4D97-AF65-F5344CB8AC3E}">
        <p14:creationId xmlns:p14="http://schemas.microsoft.com/office/powerpoint/2010/main" val="333771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F7DB2-FED6-2963-7073-2EF496DAD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0606DB-1295-C42C-5681-62E8E8384E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E04BDF-CA69-EB34-E452-AE961CC9C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6048D9-6D20-7222-0E44-4568F5517CA2}"/>
              </a:ext>
            </a:extLst>
          </p:cNvPr>
          <p:cNvSpPr>
            <a:spLocks noGrp="1"/>
          </p:cNvSpPr>
          <p:nvPr>
            <p:ph type="dt" sz="half" idx="10"/>
          </p:nvPr>
        </p:nvSpPr>
        <p:spPr/>
        <p:txBody>
          <a:bodyPr/>
          <a:lstStyle/>
          <a:p>
            <a:fld id="{AA47A17C-B61E-4281-9BCF-64122AFA9A2C}" type="datetimeFigureOut">
              <a:rPr lang="en-US" smtClean="0"/>
              <a:t>15-Jul-22</a:t>
            </a:fld>
            <a:endParaRPr lang="en-US"/>
          </a:p>
        </p:txBody>
      </p:sp>
      <p:sp>
        <p:nvSpPr>
          <p:cNvPr id="6" name="Footer Placeholder 5">
            <a:extLst>
              <a:ext uri="{FF2B5EF4-FFF2-40B4-BE49-F238E27FC236}">
                <a16:creationId xmlns:a16="http://schemas.microsoft.com/office/drawing/2014/main" id="{9E48CACC-36C5-0C4D-CA0F-726F0DD26A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7EB580-E0DC-096A-298B-E08827F0F961}"/>
              </a:ext>
            </a:extLst>
          </p:cNvPr>
          <p:cNvSpPr>
            <a:spLocks noGrp="1"/>
          </p:cNvSpPr>
          <p:nvPr>
            <p:ph type="sldNum" sz="quarter" idx="12"/>
          </p:nvPr>
        </p:nvSpPr>
        <p:spPr/>
        <p:txBody>
          <a:bodyPr/>
          <a:lstStyle/>
          <a:p>
            <a:fld id="{6A73076E-3AB0-46C8-B9D2-23460BD29D31}" type="slidenum">
              <a:rPr lang="en-US" smtClean="0"/>
              <a:t>‹#›</a:t>
            </a:fld>
            <a:endParaRPr lang="en-US"/>
          </a:p>
        </p:txBody>
      </p:sp>
    </p:spTree>
    <p:extLst>
      <p:ext uri="{BB962C8B-B14F-4D97-AF65-F5344CB8AC3E}">
        <p14:creationId xmlns:p14="http://schemas.microsoft.com/office/powerpoint/2010/main" val="592031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6751-8215-37D8-0190-452396948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192AB6-ECE4-9F14-C235-2B13D623F3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B0766C-6BEA-63AD-64A6-1FE5124DA5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6E22D1-2A16-CAE9-3D9E-82E359C17F16}"/>
              </a:ext>
            </a:extLst>
          </p:cNvPr>
          <p:cNvSpPr>
            <a:spLocks noGrp="1"/>
          </p:cNvSpPr>
          <p:nvPr>
            <p:ph type="dt" sz="half" idx="10"/>
          </p:nvPr>
        </p:nvSpPr>
        <p:spPr/>
        <p:txBody>
          <a:bodyPr/>
          <a:lstStyle/>
          <a:p>
            <a:fld id="{AA47A17C-B61E-4281-9BCF-64122AFA9A2C}" type="datetimeFigureOut">
              <a:rPr lang="en-US" smtClean="0"/>
              <a:t>15-Jul-22</a:t>
            </a:fld>
            <a:endParaRPr lang="en-US"/>
          </a:p>
        </p:txBody>
      </p:sp>
      <p:sp>
        <p:nvSpPr>
          <p:cNvPr id="6" name="Footer Placeholder 5">
            <a:extLst>
              <a:ext uri="{FF2B5EF4-FFF2-40B4-BE49-F238E27FC236}">
                <a16:creationId xmlns:a16="http://schemas.microsoft.com/office/drawing/2014/main" id="{B89890F7-2153-D7D3-E368-4A0457D11F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13977A-30FB-45C9-E6C6-FEC0A1879150}"/>
              </a:ext>
            </a:extLst>
          </p:cNvPr>
          <p:cNvSpPr>
            <a:spLocks noGrp="1"/>
          </p:cNvSpPr>
          <p:nvPr>
            <p:ph type="sldNum" sz="quarter" idx="12"/>
          </p:nvPr>
        </p:nvSpPr>
        <p:spPr/>
        <p:txBody>
          <a:bodyPr/>
          <a:lstStyle/>
          <a:p>
            <a:fld id="{6A73076E-3AB0-46C8-B9D2-23460BD29D31}" type="slidenum">
              <a:rPr lang="en-US" smtClean="0"/>
              <a:t>‹#›</a:t>
            </a:fld>
            <a:endParaRPr lang="en-US"/>
          </a:p>
        </p:txBody>
      </p:sp>
    </p:spTree>
    <p:extLst>
      <p:ext uri="{BB962C8B-B14F-4D97-AF65-F5344CB8AC3E}">
        <p14:creationId xmlns:p14="http://schemas.microsoft.com/office/powerpoint/2010/main" val="3312808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2ED9B-277A-406E-5A50-01C3AD371C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7B565C-1CB0-094D-257F-4FF4BC1CBC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3EB49-40AC-59A6-2345-51F25EFBC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47A17C-B61E-4281-9BCF-64122AFA9A2C}" type="datetimeFigureOut">
              <a:rPr lang="en-US" smtClean="0"/>
              <a:t>15-Jul-22</a:t>
            </a:fld>
            <a:endParaRPr lang="en-US"/>
          </a:p>
        </p:txBody>
      </p:sp>
      <p:sp>
        <p:nvSpPr>
          <p:cNvPr id="5" name="Footer Placeholder 4">
            <a:extLst>
              <a:ext uri="{FF2B5EF4-FFF2-40B4-BE49-F238E27FC236}">
                <a16:creationId xmlns:a16="http://schemas.microsoft.com/office/drawing/2014/main" id="{BD941FDD-1DE7-82F2-4DD0-EE7BA45CE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581B82-C76F-D027-35DA-21A8DAB051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73076E-3AB0-46C8-B9D2-23460BD29D31}" type="slidenum">
              <a:rPr lang="en-US" smtClean="0"/>
              <a:t>‹#›</a:t>
            </a:fld>
            <a:endParaRPr lang="en-US"/>
          </a:p>
        </p:txBody>
      </p:sp>
      <p:pic>
        <p:nvPicPr>
          <p:cNvPr id="7" name="Picture 1" descr="89005_LetterHead_1">
            <a:extLst>
              <a:ext uri="{FF2B5EF4-FFF2-40B4-BE49-F238E27FC236}">
                <a16:creationId xmlns:a16="http://schemas.microsoft.com/office/drawing/2014/main" id="{FBEBE28E-4CB3-D31B-9908-2C7EB74DBC4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438400" y="-426568"/>
            <a:ext cx="7315200" cy="13001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AD9DBD7-4BD7-9BCB-2549-91023A17EA3C}"/>
              </a:ext>
            </a:extLst>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218934" y="-426568"/>
            <a:ext cx="2026768" cy="2026768"/>
          </a:xfrm>
          <a:prstGeom prst="rect">
            <a:avLst/>
          </a:prstGeom>
        </p:spPr>
      </p:pic>
      <p:pic>
        <p:nvPicPr>
          <p:cNvPr id="9" name="Picture 4" descr="89005_LetterHead_2">
            <a:extLst>
              <a:ext uri="{FF2B5EF4-FFF2-40B4-BE49-F238E27FC236}">
                <a16:creationId xmlns:a16="http://schemas.microsoft.com/office/drawing/2014/main" id="{EDA47542-9024-4581-2CFB-0D36AA2819E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b="24783"/>
          <a:stretch>
            <a:fillRect/>
          </a:stretch>
        </p:blipFill>
        <p:spPr bwMode="auto">
          <a:xfrm>
            <a:off x="2324100" y="5938837"/>
            <a:ext cx="75438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8031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0.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0.png"/><Relationship Id="rId10" Type="http://schemas.openxmlformats.org/officeDocument/2006/relationships/image" Target="../media/image27.png"/><Relationship Id="rId4" Type="http://schemas.openxmlformats.org/officeDocument/2006/relationships/image" Target="../media/image210.png"/><Relationship Id="rId9" Type="http://schemas.openxmlformats.org/officeDocument/2006/relationships/image" Target="../media/image260.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1.xml"/><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generativedesign.org/02-deeper-dive/02-04_genetic-algorithms/02-04-01_what-is-a-genetic-algorithm" TargetMode="External"/><Relationship Id="rId3" Type="http://schemas.openxmlformats.org/officeDocument/2006/relationships/hyperlink" Target="https://www.pinterest.com/pin/things--515591857312831484/" TargetMode="External"/><Relationship Id="rId7" Type="http://schemas.openxmlformats.org/officeDocument/2006/relationships/hyperlink" Target="https://bigdataanalyticsnews.com/wp-content/uploads/2015/12/machine-learning-tools.jpg" TargetMode="External"/><Relationship Id="rId2" Type="http://schemas.openxmlformats.org/officeDocument/2006/relationships/hyperlink" Target="https://bestanimations.com/gifs/Nasa-Rocket-In-Space.html" TargetMode="External"/><Relationship Id="rId1" Type="http://schemas.openxmlformats.org/officeDocument/2006/relationships/slideLayout" Target="../slideLayouts/slideLayout2.xml"/><Relationship Id="rId6" Type="http://schemas.openxmlformats.org/officeDocument/2006/relationships/hyperlink" Target="https://www.msh.co.il/sector/%D7%91%D7%99%D7%A0%D7%94-%D7%9E%D7%9C%D7%90%D7%9B%D7%95%D7%AA%D7%99%D7%AA/" TargetMode="External"/><Relationship Id="rId5" Type="http://schemas.openxmlformats.org/officeDocument/2006/relationships/hyperlink" Target="https://autogifs.tumblr.com/post/37603396034" TargetMode="External"/><Relationship Id="rId4" Type="http://schemas.openxmlformats.org/officeDocument/2006/relationships/hyperlink" Target="https://giphy.com/explore/airplan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942D-EDC4-B7C6-C1BD-8EBE8A390796}"/>
              </a:ext>
            </a:extLst>
          </p:cNvPr>
          <p:cNvSpPr>
            <a:spLocks noGrp="1"/>
          </p:cNvSpPr>
          <p:nvPr>
            <p:ph type="ctrTitle" idx="4294967295"/>
          </p:nvPr>
        </p:nvSpPr>
        <p:spPr>
          <a:xfrm>
            <a:off x="1518745" y="1064340"/>
            <a:ext cx="9144000" cy="1493837"/>
          </a:xfrm>
        </p:spPr>
        <p:txBody>
          <a:bodyPr>
            <a:normAutofit/>
          </a:bodyPr>
          <a:lstStyle/>
          <a:p>
            <a:pPr algn="ctr"/>
            <a:r>
              <a:rPr lang="he-IL" dirty="0">
                <a:ln w="0"/>
                <a:effectLst>
                  <a:outerShdw blurRad="38100" dist="19050" dir="2700000" algn="tl" rotWithShape="0">
                    <a:schemeClr val="dk1">
                      <a:alpha val="40000"/>
                    </a:schemeClr>
                  </a:outerShdw>
                </a:effectLst>
              </a:rPr>
              <a:t>פיתוח אלגוריתם בקרה מבוסס מכונה לומדת לדיכוי רעידות במערכת דרגת חופש אחת</a:t>
            </a:r>
            <a:endParaRPr lang="en-US" dirty="0">
              <a:ln w="0"/>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6EAC5F37-7458-1530-7D19-667A32783CBC}"/>
              </a:ext>
            </a:extLst>
          </p:cNvPr>
          <p:cNvPicPr>
            <a:picLocks noChangeAspect="1"/>
          </p:cNvPicPr>
          <p:nvPr/>
        </p:nvPicPr>
        <p:blipFill rotWithShape="1">
          <a:blip r:embed="rId3"/>
          <a:srcRect r="15763"/>
          <a:stretch/>
        </p:blipFill>
        <p:spPr>
          <a:xfrm>
            <a:off x="19441116" y="21914069"/>
            <a:ext cx="343928" cy="254462"/>
          </a:xfrm>
          <a:prstGeom prst="rect">
            <a:avLst/>
          </a:prstGeom>
        </p:spPr>
      </p:pic>
      <p:sp>
        <p:nvSpPr>
          <p:cNvPr id="12" name="TextBox 11">
            <a:extLst>
              <a:ext uri="{FF2B5EF4-FFF2-40B4-BE49-F238E27FC236}">
                <a16:creationId xmlns:a16="http://schemas.microsoft.com/office/drawing/2014/main" id="{C5B5E25B-8D0F-206E-47C2-D75E9D38649F}"/>
              </a:ext>
            </a:extLst>
          </p:cNvPr>
          <p:cNvSpPr txBox="1"/>
          <p:nvPr/>
        </p:nvSpPr>
        <p:spPr>
          <a:xfrm>
            <a:off x="339906" y="6153149"/>
            <a:ext cx="2550439" cy="369332"/>
          </a:xfrm>
          <a:prstGeom prst="rect">
            <a:avLst/>
          </a:prstGeom>
          <a:noFill/>
        </p:spPr>
        <p:txBody>
          <a:bodyPr wrap="square" rtlCol="0">
            <a:spAutoFit/>
          </a:bodyPr>
          <a:lstStyle/>
          <a:p>
            <a:r>
              <a:rPr lang="en-US" dirty="0">
                <a:solidFill>
                  <a:srgbClr val="808080"/>
                </a:solidFill>
                <a:latin typeface="Arial" panose="020B0604020202020204" pitchFamily="34" charset="0"/>
                <a:ea typeface="Arial Unicode MS"/>
                <a:cs typeface="Arial" panose="020B0604020202020204" pitchFamily="34" charset="0"/>
              </a:rPr>
              <a:t>danlil240</a:t>
            </a:r>
            <a:r>
              <a:rPr lang="en-US" kern="1200" dirty="0">
                <a:solidFill>
                  <a:srgbClr val="808080"/>
                </a:solidFill>
                <a:effectLst/>
                <a:latin typeface="Arial" panose="020B0604020202020204" pitchFamily="34" charset="0"/>
                <a:ea typeface="Arial Unicode MS"/>
                <a:cs typeface="Arial" panose="020B0604020202020204" pitchFamily="34" charset="0"/>
              </a:rPr>
              <a:t>@gmail.com</a:t>
            </a:r>
          </a:p>
        </p:txBody>
      </p:sp>
      <p:sp>
        <p:nvSpPr>
          <p:cNvPr id="3" name="Subtitle 2">
            <a:extLst>
              <a:ext uri="{FF2B5EF4-FFF2-40B4-BE49-F238E27FC236}">
                <a16:creationId xmlns:a16="http://schemas.microsoft.com/office/drawing/2014/main" id="{EFF7A47C-1CF9-DED9-D048-58EE9DFF99B0}"/>
              </a:ext>
            </a:extLst>
          </p:cNvPr>
          <p:cNvSpPr>
            <a:spLocks noGrp="1"/>
          </p:cNvSpPr>
          <p:nvPr>
            <p:ph type="subTitle" idx="4294967295"/>
          </p:nvPr>
        </p:nvSpPr>
        <p:spPr>
          <a:xfrm>
            <a:off x="1518745" y="4477191"/>
            <a:ext cx="9144000" cy="1655762"/>
          </a:xfrm>
        </p:spPr>
        <p:txBody>
          <a:bodyPr>
            <a:noAutofit/>
          </a:bodyPr>
          <a:lstStyle/>
          <a:p>
            <a:pPr marL="0" indent="0" algn="ctr">
              <a:buNone/>
            </a:pPr>
            <a:r>
              <a:rPr lang="he-IL" sz="5400" dirty="0">
                <a:solidFill>
                  <a:schemeClr val="accent1">
                    <a:lumMod val="75000"/>
                  </a:schemeClr>
                </a:solidFill>
                <a:cs typeface="+mj-cs"/>
              </a:rPr>
              <a:t>כנס הצגת פרויקטים הנדסת מכונות 2022</a:t>
            </a:r>
            <a:endParaRPr lang="en-US" sz="5400" dirty="0">
              <a:solidFill>
                <a:schemeClr val="accent1">
                  <a:lumMod val="75000"/>
                </a:schemeClr>
              </a:solidFill>
              <a:cs typeface="+mj-cs"/>
            </a:endParaRPr>
          </a:p>
        </p:txBody>
      </p:sp>
      <p:sp>
        <p:nvSpPr>
          <p:cNvPr id="13" name="TextBox 12">
            <a:extLst>
              <a:ext uri="{FF2B5EF4-FFF2-40B4-BE49-F238E27FC236}">
                <a16:creationId xmlns:a16="http://schemas.microsoft.com/office/drawing/2014/main" id="{7D30C902-CAB6-9D90-9D06-3B6AF16DB820}"/>
              </a:ext>
            </a:extLst>
          </p:cNvPr>
          <p:cNvSpPr txBox="1"/>
          <p:nvPr/>
        </p:nvSpPr>
        <p:spPr>
          <a:xfrm>
            <a:off x="2598278" y="2558177"/>
            <a:ext cx="6683241" cy="1323439"/>
          </a:xfrm>
          <a:prstGeom prst="rect">
            <a:avLst/>
          </a:prstGeom>
          <a:noFill/>
        </p:spPr>
        <p:txBody>
          <a:bodyPr wrap="none" rtlCol="0">
            <a:spAutoFit/>
          </a:bodyPr>
          <a:lstStyle/>
          <a:p>
            <a:pPr algn="r"/>
            <a:r>
              <a:rPr lang="he-IL" sz="4000" b="1" u="sng" dirty="0">
                <a:ln w="0"/>
                <a:effectLst>
                  <a:outerShdw blurRad="38100" dist="19050" dir="2700000" algn="tl" rotWithShape="0">
                    <a:schemeClr val="dk1">
                      <a:alpha val="40000"/>
                    </a:schemeClr>
                  </a:outerShdw>
                </a:effectLst>
                <a:cs typeface="+mj-cs"/>
              </a:rPr>
              <a:t>מציג:</a:t>
            </a:r>
            <a:r>
              <a:rPr lang="he-IL" sz="4000" dirty="0">
                <a:ln w="0"/>
                <a:effectLst>
                  <a:outerShdw blurRad="38100" dist="19050" dir="2700000" algn="tl" rotWithShape="0">
                    <a:schemeClr val="dk1">
                      <a:alpha val="40000"/>
                    </a:schemeClr>
                  </a:outerShdw>
                </a:effectLst>
                <a:cs typeface="+mj-cs"/>
              </a:rPr>
              <a:t> דניאל לילינטל</a:t>
            </a:r>
          </a:p>
          <a:p>
            <a:pPr algn="r"/>
            <a:r>
              <a:rPr lang="he-IL" sz="4000" b="1" u="sng" dirty="0">
                <a:ln w="0"/>
                <a:effectLst>
                  <a:outerShdw blurRad="38100" dist="19050" dir="2700000" algn="tl" rotWithShape="0">
                    <a:schemeClr val="dk1">
                      <a:alpha val="40000"/>
                    </a:schemeClr>
                  </a:outerShdw>
                </a:effectLst>
                <a:cs typeface="+mj-cs"/>
              </a:rPr>
              <a:t>מנחים:</a:t>
            </a:r>
            <a:r>
              <a:rPr lang="he-IL" sz="4000" b="1" dirty="0">
                <a:ln w="0"/>
                <a:effectLst>
                  <a:outerShdw blurRad="38100" dist="19050" dir="2700000" algn="tl" rotWithShape="0">
                    <a:schemeClr val="dk1">
                      <a:alpha val="40000"/>
                    </a:schemeClr>
                  </a:outerShdw>
                </a:effectLst>
                <a:cs typeface="+mj-cs"/>
              </a:rPr>
              <a:t> </a:t>
            </a:r>
            <a:r>
              <a:rPr lang="he-IL" sz="4000" dirty="0">
                <a:ln w="0"/>
                <a:effectLst>
                  <a:outerShdw blurRad="38100" dist="19050" dir="2700000" algn="tl" rotWithShape="0">
                    <a:schemeClr val="dk1">
                      <a:alpha val="40000"/>
                    </a:schemeClr>
                  </a:outerShdw>
                </a:effectLst>
                <a:cs typeface="+mj-cs"/>
              </a:rPr>
              <a:t>ד"ר זיו ברנד וד"ר איתן פישר</a:t>
            </a:r>
            <a:endParaRPr lang="en-US" sz="4000" dirty="0">
              <a:ln w="0"/>
              <a:effectLst>
                <a:outerShdw blurRad="38100" dist="19050" dir="2700000" algn="tl" rotWithShape="0">
                  <a:schemeClr val="dk1">
                    <a:alpha val="40000"/>
                  </a:schemeClr>
                </a:outerShdw>
              </a:effectLst>
              <a:cs typeface="+mj-cs"/>
            </a:endParaRPr>
          </a:p>
        </p:txBody>
      </p:sp>
      <p:sp>
        <p:nvSpPr>
          <p:cNvPr id="4" name="TextBox 3">
            <a:extLst>
              <a:ext uri="{FF2B5EF4-FFF2-40B4-BE49-F238E27FC236}">
                <a16:creationId xmlns:a16="http://schemas.microsoft.com/office/drawing/2014/main" id="{246C030F-F5E5-9FCF-0BDA-EBC4B66F5AA8}"/>
              </a:ext>
            </a:extLst>
          </p:cNvPr>
          <p:cNvSpPr txBox="1"/>
          <p:nvPr/>
        </p:nvSpPr>
        <p:spPr>
          <a:xfrm>
            <a:off x="272182" y="864285"/>
            <a:ext cx="1885453" cy="400110"/>
          </a:xfrm>
          <a:prstGeom prst="rect">
            <a:avLst/>
          </a:prstGeom>
          <a:noFill/>
        </p:spPr>
        <p:txBody>
          <a:bodyPr wrap="none" rtlCol="0">
            <a:spAutoFit/>
          </a:bodyPr>
          <a:lstStyle/>
          <a:p>
            <a:r>
              <a:rPr lang="he-IL" sz="2000" dirty="0">
                <a:cs typeface="+mj-cs"/>
              </a:rPr>
              <a:t>מרכז מחקר לבקרה </a:t>
            </a:r>
            <a:endParaRPr lang="en-US" sz="2000" dirty="0">
              <a:cs typeface="+mj-cs"/>
            </a:endParaRPr>
          </a:p>
        </p:txBody>
      </p:sp>
    </p:spTree>
    <p:extLst>
      <p:ext uri="{BB962C8B-B14F-4D97-AF65-F5344CB8AC3E}">
        <p14:creationId xmlns:p14="http://schemas.microsoft.com/office/powerpoint/2010/main" val="33245706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par>
              <p:cTn id="2"/>
            </p:par>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D055-35FB-357E-E2AF-C5208C5A441F}"/>
              </a:ext>
            </a:extLst>
          </p:cNvPr>
          <p:cNvSpPr>
            <a:spLocks noGrp="1"/>
          </p:cNvSpPr>
          <p:nvPr>
            <p:ph type="title"/>
          </p:nvPr>
        </p:nvSpPr>
        <p:spPr>
          <a:xfrm>
            <a:off x="838200" y="500062"/>
            <a:ext cx="10515600" cy="1325563"/>
          </a:xfrm>
        </p:spPr>
        <p:txBody>
          <a:bodyPr/>
          <a:lstStyle/>
          <a:p>
            <a:pPr algn="ctr"/>
            <a:r>
              <a:rPr lang="he-IL" dirty="0"/>
              <a:t>פונקציית המחיר</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F09007-D970-3972-2923-C951C7B9E6D7}"/>
                  </a:ext>
                </a:extLst>
              </p:cNvPr>
              <p:cNvSpPr>
                <a:spLocks noGrp="1"/>
              </p:cNvSpPr>
              <p:nvPr>
                <p:ph idx="1"/>
              </p:nvPr>
            </p:nvSpPr>
            <p:spPr/>
            <p:txBody>
              <a:bodyPr/>
              <a:lstStyle/>
              <a:p>
                <a:pPr marL="0" indent="0" algn="r" rtl="1">
                  <a:buNone/>
                </a:pPr>
                <a:r>
                  <a:rPr lang="he-IL" dirty="0">
                    <a:latin typeface="Cambria Math" panose="02040503050406030204" pitchFamily="18" charset="0"/>
                    <a:cs typeface="+mj-cs"/>
                  </a:rPr>
                  <a:t>פונקציית במחיר מייצגת מדד ביצועים עבור מרחב המצב הנתון – </a:t>
                </a:r>
                <a:r>
                  <a:rPr lang="en-US" dirty="0">
                    <a:latin typeface="Cambria Math" panose="02040503050406030204" pitchFamily="18" charset="0"/>
                    <a:cs typeface="+mj-cs"/>
                  </a:rPr>
                  <a:t>x</a:t>
                </a:r>
                <a:r>
                  <a:rPr lang="he-IL" dirty="0">
                    <a:latin typeface="Cambria Math" panose="02040503050406030204" pitchFamily="18" charset="0"/>
                    <a:cs typeface="+mj-cs"/>
                  </a:rPr>
                  <a:t> ופקודת הבקרה </a:t>
                </a:r>
                <a:r>
                  <a:rPr lang="en-US" dirty="0">
                    <a:latin typeface="Cambria Math" panose="02040503050406030204" pitchFamily="18" charset="0"/>
                    <a:cs typeface="+mj-cs"/>
                  </a:rPr>
                  <a:t>u</a:t>
                </a:r>
                <a:r>
                  <a:rPr lang="he-IL" dirty="0">
                    <a:latin typeface="Cambria Math" panose="02040503050406030204" pitchFamily="18" charset="0"/>
                    <a:cs typeface="+mj-cs"/>
                  </a:rPr>
                  <a:t>.</a:t>
                </a:r>
                <a:endParaRPr lang="he-IL" b="0" dirty="0">
                  <a:latin typeface="Cambria Math" panose="02040503050406030204" pitchFamily="18" charset="0"/>
                  <a:cs typeface="+mj-cs"/>
                </a:endParaRPr>
              </a:p>
              <a:p>
                <a:pPr marL="0" indent="0" algn="r" rtl="1">
                  <a:buNone/>
                </a:pPr>
                <a:endParaRPr lang="he-IL" i="1" dirty="0">
                  <a:latin typeface="Cambria Math" panose="02040503050406030204" pitchFamily="18" charset="0"/>
                </a:endParaRPr>
              </a:p>
              <a:p>
                <a:pPr marL="0" indent="0" algn="r" rtl="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𝑡</m:t>
                          </m:r>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𝑡</m:t>
                          </m:r>
                        </m:sup>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𝑄𝑥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𝑇</m:t>
                              </m:r>
                            </m:sup>
                          </m:sSup>
                          <m:r>
                            <a:rPr lang="en-US" b="0" i="1" smtClean="0">
                              <a:latin typeface="Cambria Math" panose="02040503050406030204" pitchFamily="18" charset="0"/>
                            </a:rPr>
                            <m:t>𝑅𝑢</m:t>
                          </m:r>
                          <m:r>
                            <a:rPr lang="en-US" b="0" i="1" smtClean="0">
                              <a:latin typeface="Cambria Math" panose="02040503050406030204" pitchFamily="18" charset="0"/>
                            </a:rPr>
                            <m:t>)</m:t>
                          </m:r>
                        </m:e>
                      </m:nary>
                      <m:r>
                        <a:rPr lang="en-US" b="0" i="1" smtClean="0">
                          <a:latin typeface="Cambria Math" panose="02040503050406030204" pitchFamily="18" charset="0"/>
                        </a:rPr>
                        <m:t>𝑑𝑡</m:t>
                      </m:r>
                    </m:oMath>
                  </m:oMathPara>
                </a14:m>
                <a:endParaRPr lang="he-IL" dirty="0"/>
              </a:p>
              <a:p>
                <a:pPr marL="0" indent="0" algn="r" rtl="1">
                  <a:buNone/>
                </a:pPr>
                <a:endParaRPr lang="he-IL" dirty="0"/>
              </a:p>
              <a:p>
                <a:pPr marL="0" indent="0" algn="r" rtl="1">
                  <a:buNone/>
                </a:pPr>
                <a:r>
                  <a:rPr lang="he-IL" dirty="0">
                    <a:cs typeface="+mj-cs"/>
                  </a:rPr>
                  <a:t>כאשר </a:t>
                </a:r>
                <a:r>
                  <a:rPr lang="en-US" dirty="0">
                    <a:cs typeface="+mj-cs"/>
                  </a:rPr>
                  <a:t>Q</a:t>
                </a:r>
                <a:r>
                  <a:rPr lang="he-IL" dirty="0">
                    <a:cs typeface="+mj-cs"/>
                  </a:rPr>
                  <a:t> – מטריצה ריבועית אלכסונית בגודל מרחב המצב ו- </a:t>
                </a:r>
                <a:r>
                  <a:rPr lang="en-US" dirty="0">
                    <a:cs typeface="+mj-cs"/>
                  </a:rPr>
                  <a:t>R</a:t>
                </a:r>
                <a:r>
                  <a:rPr lang="he-IL" dirty="0">
                    <a:cs typeface="+mj-cs"/>
                  </a:rPr>
                  <a:t> מטריצה ריבועית אלכסונית בגודל כמות האקטואטורים (במקרה שלנו 1).</a:t>
                </a:r>
                <a:endParaRPr lang="en-US" dirty="0">
                  <a:cs typeface="+mj-cs"/>
                </a:endParaRPr>
              </a:p>
              <a:p>
                <a:pPr marL="0" indent="0" algn="r" rtl="1">
                  <a:buNone/>
                </a:pPr>
                <a:endParaRPr lang="en-US" dirty="0"/>
              </a:p>
            </p:txBody>
          </p:sp>
        </mc:Choice>
        <mc:Fallback>
          <p:sp>
            <p:nvSpPr>
              <p:cNvPr id="3" name="Content Placeholder 2">
                <a:extLst>
                  <a:ext uri="{FF2B5EF4-FFF2-40B4-BE49-F238E27FC236}">
                    <a16:creationId xmlns:a16="http://schemas.microsoft.com/office/drawing/2014/main" id="{51F09007-D970-3972-2923-C951C7B9E6D7}"/>
                  </a:ext>
                </a:extLst>
              </p:cNvPr>
              <p:cNvSpPr>
                <a:spLocks noGrp="1" noRot="1" noChangeAspect="1" noMove="1" noResize="1" noEditPoints="1" noAdjustHandles="1" noChangeArrowheads="1" noChangeShapeType="1" noTextEdit="1"/>
              </p:cNvSpPr>
              <p:nvPr>
                <p:ph idx="1"/>
              </p:nvPr>
            </p:nvSpPr>
            <p:spPr>
              <a:blipFill>
                <a:blip r:embed="rId2"/>
                <a:stretch>
                  <a:fillRect t="-2521" r="-1159"/>
                </a:stretch>
              </a:blipFill>
            </p:spPr>
            <p:txBody>
              <a:bodyPr/>
              <a:lstStyle/>
              <a:p>
                <a:r>
                  <a:rPr lang="en-US">
                    <a:noFill/>
                  </a:rPr>
                  <a:t> </a:t>
                </a:r>
              </a:p>
            </p:txBody>
          </p:sp>
        </mc:Fallback>
      </mc:AlternateContent>
    </p:spTree>
    <p:extLst>
      <p:ext uri="{BB962C8B-B14F-4D97-AF65-F5344CB8AC3E}">
        <p14:creationId xmlns:p14="http://schemas.microsoft.com/office/powerpoint/2010/main" val="712608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4F5B33-1A94-A025-59B6-C4A09E452213}"/>
              </a:ext>
            </a:extLst>
          </p:cNvPr>
          <p:cNvSpPr/>
          <p:nvPr/>
        </p:nvSpPr>
        <p:spPr>
          <a:xfrm>
            <a:off x="2892238" y="897198"/>
            <a:ext cx="6248827" cy="769441"/>
          </a:xfrm>
          <a:prstGeom prst="rect">
            <a:avLst/>
          </a:prstGeom>
        </p:spPr>
        <p:txBody>
          <a:bodyPr wrap="none">
            <a:spAutoFit/>
          </a:bodyPr>
          <a:lstStyle/>
          <a:p>
            <a:r>
              <a:rPr lang="he-IL" sz="4400" dirty="0">
                <a:ln w="0"/>
                <a:effectLst>
                  <a:outerShdw blurRad="38100" dist="19050" dir="2700000" algn="tl" rotWithShape="0">
                    <a:schemeClr val="dk1">
                      <a:alpha val="40000"/>
                    </a:schemeClr>
                  </a:outerShdw>
                </a:effectLst>
                <a:latin typeface="+mj-lt"/>
                <a:ea typeface="+mj-ea"/>
                <a:cs typeface="+mj-cs"/>
              </a:rPr>
              <a:t>תרשים זרימה </a:t>
            </a:r>
            <a:r>
              <a:rPr lang="en-US" sz="4400" dirty="0">
                <a:ln w="0"/>
                <a:effectLst>
                  <a:outerShdw blurRad="38100" dist="19050" dir="2700000" algn="tl" rotWithShape="0">
                    <a:schemeClr val="dk1">
                      <a:alpha val="40000"/>
                    </a:schemeClr>
                  </a:outerShdw>
                </a:effectLst>
                <a:latin typeface="+mj-lt"/>
                <a:ea typeface="+mj-ea"/>
                <a:cs typeface="+mj-cs"/>
              </a:rPr>
              <a:t> - </a:t>
            </a:r>
            <a:r>
              <a:rPr lang="he-IL" sz="4400" dirty="0">
                <a:ln w="0"/>
                <a:effectLst>
                  <a:outerShdw blurRad="38100" dist="19050" dir="2700000" algn="tl" rotWithShape="0">
                    <a:schemeClr val="dk1">
                      <a:alpha val="40000"/>
                    </a:schemeClr>
                  </a:outerShdw>
                </a:effectLst>
                <a:latin typeface="+mj-lt"/>
                <a:ea typeface="+mj-ea"/>
                <a:cs typeface="+mj-cs"/>
              </a:rPr>
              <a:t> אלגוריתם גנטי</a:t>
            </a:r>
            <a:endParaRPr lang="en-US" sz="4400" dirty="0">
              <a:ln w="0"/>
              <a:effectLst>
                <a:outerShdw blurRad="38100" dist="19050" dir="2700000" algn="tl" rotWithShape="0">
                  <a:schemeClr val="dk1">
                    <a:alpha val="40000"/>
                  </a:schemeClr>
                </a:outerShdw>
              </a:effectLst>
              <a:latin typeface="+mj-lt"/>
              <a:ea typeface="+mj-ea"/>
              <a:cs typeface="+mj-cs"/>
            </a:endParaRPr>
          </a:p>
        </p:txBody>
      </p:sp>
      <p:sp>
        <p:nvSpPr>
          <p:cNvPr id="7" name="TextBox 6">
            <a:extLst>
              <a:ext uri="{FF2B5EF4-FFF2-40B4-BE49-F238E27FC236}">
                <a16:creationId xmlns:a16="http://schemas.microsoft.com/office/drawing/2014/main" id="{F67A5D6A-54FE-79A5-288C-8D681289A166}"/>
              </a:ext>
            </a:extLst>
          </p:cNvPr>
          <p:cNvSpPr txBox="1"/>
          <p:nvPr/>
        </p:nvSpPr>
        <p:spPr>
          <a:xfrm>
            <a:off x="4900801" y="5639190"/>
            <a:ext cx="2390398" cy="369332"/>
          </a:xfrm>
          <a:prstGeom prst="rect">
            <a:avLst/>
          </a:prstGeom>
          <a:noFill/>
        </p:spPr>
        <p:txBody>
          <a:bodyPr wrap="none" rtlCol="0">
            <a:spAutoFit/>
          </a:bodyPr>
          <a:lstStyle/>
          <a:p>
            <a:r>
              <a:rPr lang="en-US" dirty="0"/>
              <a:t>[8]</a:t>
            </a:r>
            <a:r>
              <a:rPr lang="he-IL" dirty="0"/>
              <a:t>מחזור אלגוריתם גנטי </a:t>
            </a:r>
            <a:endParaRPr lang="en-US" dirty="0"/>
          </a:p>
        </p:txBody>
      </p:sp>
      <p:grpSp>
        <p:nvGrpSpPr>
          <p:cNvPr id="2" name="Group 1">
            <a:extLst>
              <a:ext uri="{FF2B5EF4-FFF2-40B4-BE49-F238E27FC236}">
                <a16:creationId xmlns:a16="http://schemas.microsoft.com/office/drawing/2014/main" id="{AD22BD3F-4103-05A3-FD61-74203444F1EF}"/>
              </a:ext>
            </a:extLst>
          </p:cNvPr>
          <p:cNvGrpSpPr/>
          <p:nvPr/>
        </p:nvGrpSpPr>
        <p:grpSpPr>
          <a:xfrm>
            <a:off x="5347758" y="2362835"/>
            <a:ext cx="105728" cy="96520"/>
            <a:chOff x="7781925" y="2693035"/>
            <a:chExt cx="105728" cy="96520"/>
          </a:xfrm>
        </p:grpSpPr>
        <p:cxnSp>
          <p:nvCxnSpPr>
            <p:cNvPr id="4" name="Straight Connector 3">
              <a:extLst>
                <a:ext uri="{FF2B5EF4-FFF2-40B4-BE49-F238E27FC236}">
                  <a16:creationId xmlns:a16="http://schemas.microsoft.com/office/drawing/2014/main" id="{58569208-F7C3-4309-0C11-96537BC45DB4}"/>
                </a:ext>
              </a:extLst>
            </p:cNvPr>
            <p:cNvCxnSpPr/>
            <p:nvPr/>
          </p:nvCxnSpPr>
          <p:spPr>
            <a:xfrm flipH="1">
              <a:off x="7841933" y="2693035"/>
              <a:ext cx="45720" cy="965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D9E2D8-3E19-4907-806F-994E072DBA81}"/>
                </a:ext>
              </a:extLst>
            </p:cNvPr>
            <p:cNvCxnSpPr>
              <a:cxnSpLocks/>
            </p:cNvCxnSpPr>
            <p:nvPr/>
          </p:nvCxnSpPr>
          <p:spPr>
            <a:xfrm flipH="1">
              <a:off x="7781925" y="2693035"/>
              <a:ext cx="10572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D3B4F094-4A78-CDDB-656B-5F7EEF413262}"/>
              </a:ext>
            </a:extLst>
          </p:cNvPr>
          <p:cNvPicPr>
            <a:picLocks noChangeAspect="1"/>
          </p:cNvPicPr>
          <p:nvPr/>
        </p:nvPicPr>
        <p:blipFill>
          <a:blip r:embed="rId3"/>
          <a:stretch>
            <a:fillRect/>
          </a:stretch>
        </p:blipFill>
        <p:spPr>
          <a:xfrm>
            <a:off x="3771247" y="1583564"/>
            <a:ext cx="4294724" cy="4138701"/>
          </a:xfrm>
          <a:prstGeom prst="rect">
            <a:avLst/>
          </a:prstGeom>
        </p:spPr>
      </p:pic>
    </p:spTree>
    <p:extLst>
      <p:ext uri="{BB962C8B-B14F-4D97-AF65-F5344CB8AC3E}">
        <p14:creationId xmlns:p14="http://schemas.microsoft.com/office/powerpoint/2010/main" val="21242215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2FCED51-CAE9-0B7F-B190-C76D98383CD3}"/>
              </a:ext>
            </a:extLst>
          </p:cNvPr>
          <p:cNvPicPr>
            <a:picLocks noChangeAspect="1"/>
          </p:cNvPicPr>
          <p:nvPr/>
        </p:nvPicPr>
        <p:blipFill>
          <a:blip r:embed="rId3"/>
          <a:stretch>
            <a:fillRect/>
          </a:stretch>
        </p:blipFill>
        <p:spPr>
          <a:xfrm>
            <a:off x="3968884" y="1879704"/>
            <a:ext cx="7996619" cy="3972458"/>
          </a:xfrm>
          <a:prstGeom prst="rect">
            <a:avLst/>
          </a:prstGeom>
        </p:spPr>
      </p:pic>
      <p:pic>
        <p:nvPicPr>
          <p:cNvPr id="32" name="Picture 31">
            <a:extLst>
              <a:ext uri="{FF2B5EF4-FFF2-40B4-BE49-F238E27FC236}">
                <a16:creationId xmlns:a16="http://schemas.microsoft.com/office/drawing/2014/main" id="{DEA21F7E-9DA4-92B8-C3C7-FDD246B81ED1}"/>
              </a:ext>
            </a:extLst>
          </p:cNvPr>
          <p:cNvPicPr>
            <a:picLocks noChangeAspect="1"/>
          </p:cNvPicPr>
          <p:nvPr/>
        </p:nvPicPr>
        <p:blipFill>
          <a:blip r:embed="rId4"/>
          <a:stretch>
            <a:fillRect/>
          </a:stretch>
        </p:blipFill>
        <p:spPr>
          <a:xfrm>
            <a:off x="155575" y="1981754"/>
            <a:ext cx="3973373" cy="3768358"/>
          </a:xfrm>
          <a:prstGeom prst="rect">
            <a:avLst/>
          </a:prstGeom>
        </p:spPr>
      </p:pic>
      <p:sp>
        <p:nvSpPr>
          <p:cNvPr id="33" name="Rectangle 32">
            <a:extLst>
              <a:ext uri="{FF2B5EF4-FFF2-40B4-BE49-F238E27FC236}">
                <a16:creationId xmlns:a16="http://schemas.microsoft.com/office/drawing/2014/main" id="{F48FE6E0-E1EA-6C64-1BC3-810FB6390E1F}"/>
              </a:ext>
            </a:extLst>
          </p:cNvPr>
          <p:cNvSpPr/>
          <p:nvPr/>
        </p:nvSpPr>
        <p:spPr>
          <a:xfrm>
            <a:off x="0" y="5679740"/>
            <a:ext cx="3493236" cy="646331"/>
          </a:xfrm>
          <a:prstGeom prst="rect">
            <a:avLst/>
          </a:prstGeom>
        </p:spPr>
        <p:txBody>
          <a:bodyPr wrap="square">
            <a:spAutoFit/>
          </a:bodyPr>
          <a:lstStyle/>
          <a:p>
            <a:pPr algn="ctr"/>
            <a:r>
              <a:rPr lang="he-IL" dirty="0">
                <a:effectLst/>
                <a:cs typeface="+mj-cs"/>
              </a:rPr>
              <a:t>פונקציית אינדיבידואל - ייצוג עץ המשמש באלגוריתם גנטי</a:t>
            </a:r>
            <a:r>
              <a:rPr lang="he-IL" sz="1800" dirty="0">
                <a:effectLst/>
                <a:cs typeface="+mj-cs"/>
              </a:rPr>
              <a:t> [8]</a:t>
            </a:r>
            <a:endParaRPr lang="he-IL" dirty="0">
              <a:effectLst/>
              <a:cs typeface="+mj-cs"/>
            </a:endParaRPr>
          </a:p>
        </p:txBody>
      </p:sp>
      <p:sp>
        <p:nvSpPr>
          <p:cNvPr id="34" name="Rectangle 33">
            <a:extLst>
              <a:ext uri="{FF2B5EF4-FFF2-40B4-BE49-F238E27FC236}">
                <a16:creationId xmlns:a16="http://schemas.microsoft.com/office/drawing/2014/main" id="{CED150BC-B480-1AF9-4A67-D5ADD0C1BF18}"/>
              </a:ext>
            </a:extLst>
          </p:cNvPr>
          <p:cNvSpPr/>
          <p:nvPr/>
        </p:nvSpPr>
        <p:spPr>
          <a:xfrm>
            <a:off x="4919193" y="5844529"/>
            <a:ext cx="6096000" cy="369332"/>
          </a:xfrm>
          <a:prstGeom prst="rect">
            <a:avLst/>
          </a:prstGeom>
        </p:spPr>
        <p:txBody>
          <a:bodyPr>
            <a:spAutoFit/>
          </a:bodyPr>
          <a:lstStyle/>
          <a:p>
            <a:pPr algn="ctr"/>
            <a:r>
              <a:rPr lang="he-IL" dirty="0">
                <a:effectLst/>
                <a:cs typeface="+mj-cs"/>
              </a:rPr>
              <a:t>פעולות גנטיות לקידום דור אחד של פרמטרים לדור הבא </a:t>
            </a:r>
            <a:r>
              <a:rPr lang="he-IL" sz="1600" dirty="0">
                <a:effectLst/>
                <a:cs typeface="+mj-cs"/>
              </a:rPr>
              <a:t>[8]</a:t>
            </a:r>
          </a:p>
        </p:txBody>
      </p:sp>
      <p:sp>
        <p:nvSpPr>
          <p:cNvPr id="7" name="Rectangle 6">
            <a:extLst>
              <a:ext uri="{FF2B5EF4-FFF2-40B4-BE49-F238E27FC236}">
                <a16:creationId xmlns:a16="http://schemas.microsoft.com/office/drawing/2014/main" id="{E30428B2-963F-4FC0-42E7-0FB1D6903094}"/>
              </a:ext>
            </a:extLst>
          </p:cNvPr>
          <p:cNvSpPr/>
          <p:nvPr/>
        </p:nvSpPr>
        <p:spPr>
          <a:xfrm>
            <a:off x="2556688" y="919024"/>
            <a:ext cx="6359434" cy="769441"/>
          </a:xfrm>
          <a:prstGeom prst="rect">
            <a:avLst/>
          </a:prstGeom>
        </p:spPr>
        <p:txBody>
          <a:bodyPr wrap="none">
            <a:spAutoFit/>
          </a:bodyPr>
          <a:lstStyle/>
          <a:p>
            <a:pPr algn="r" rtl="1"/>
            <a:r>
              <a:rPr lang="he-IL" sz="4400" dirty="0">
                <a:ln w="0"/>
                <a:effectLst>
                  <a:outerShdw blurRad="38100" dist="19050" dir="2700000" algn="tl" rotWithShape="0">
                    <a:schemeClr val="dk1">
                      <a:alpha val="40000"/>
                    </a:schemeClr>
                  </a:outerShdw>
                </a:effectLst>
                <a:latin typeface="+mj-lt"/>
                <a:ea typeface="+mj-ea"/>
                <a:cs typeface="+mj-cs"/>
              </a:rPr>
              <a:t>פעולות גנטיות בין דור אחד לשני</a:t>
            </a:r>
            <a:endParaRPr lang="en-US" sz="4400" dirty="0">
              <a:ln w="0"/>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19204697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48509B-CCA6-4FD2-5D31-71A96DDC8F81}"/>
              </a:ext>
            </a:extLst>
          </p:cNvPr>
          <p:cNvSpPr/>
          <p:nvPr/>
        </p:nvSpPr>
        <p:spPr>
          <a:xfrm>
            <a:off x="-106683" y="5766319"/>
            <a:ext cx="5945718" cy="369332"/>
          </a:xfrm>
          <a:prstGeom prst="rect">
            <a:avLst/>
          </a:prstGeom>
        </p:spPr>
        <p:txBody>
          <a:bodyPr wrap="square">
            <a:spAutoFit/>
          </a:bodyPr>
          <a:lstStyle/>
          <a:p>
            <a:pPr algn="ctr" rtl="1"/>
            <a:r>
              <a:rPr lang="he-IL" dirty="0">
                <a:effectLst/>
                <a:cs typeface="+mj-cs"/>
              </a:rPr>
              <a:t>דיאגרמת חוג בקרה באלגוריתם גנטי עבור מערכת מכנית דינאמית</a:t>
            </a:r>
            <a:r>
              <a:rPr lang="he-IL" sz="1800" dirty="0">
                <a:effectLst/>
                <a:cs typeface="+mj-cs"/>
              </a:rPr>
              <a:t> [8]</a:t>
            </a:r>
            <a:endParaRPr lang="he-IL" dirty="0">
              <a:effectLst/>
              <a:cs typeface="+mj-cs"/>
            </a:endParaRPr>
          </a:p>
        </p:txBody>
      </p:sp>
      <p:pic>
        <p:nvPicPr>
          <p:cNvPr id="5" name="Picture 4">
            <a:extLst>
              <a:ext uri="{FF2B5EF4-FFF2-40B4-BE49-F238E27FC236}">
                <a16:creationId xmlns:a16="http://schemas.microsoft.com/office/drawing/2014/main" id="{680D143D-9CC3-0755-4560-78942CF76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7288" y="3167630"/>
            <a:ext cx="4257100" cy="1548506"/>
          </a:xfrm>
          <a:prstGeom prst="rect">
            <a:avLst/>
          </a:prstGeom>
        </p:spPr>
      </p:pic>
      <p:sp>
        <p:nvSpPr>
          <p:cNvPr id="6" name="Rectangle 5">
            <a:extLst>
              <a:ext uri="{FF2B5EF4-FFF2-40B4-BE49-F238E27FC236}">
                <a16:creationId xmlns:a16="http://schemas.microsoft.com/office/drawing/2014/main" id="{4D11285C-9A92-8F8E-A3B8-992DFF0B75FD}"/>
              </a:ext>
            </a:extLst>
          </p:cNvPr>
          <p:cNvSpPr/>
          <p:nvPr/>
        </p:nvSpPr>
        <p:spPr>
          <a:xfrm>
            <a:off x="8805651" y="1874811"/>
            <a:ext cx="1728678" cy="369332"/>
          </a:xfrm>
          <a:prstGeom prst="rect">
            <a:avLst/>
          </a:prstGeom>
        </p:spPr>
        <p:txBody>
          <a:bodyPr wrap="none">
            <a:spAutoFit/>
          </a:bodyPr>
          <a:lstStyle/>
          <a:p>
            <a:r>
              <a:rPr lang="en-US" dirty="0"/>
              <a:t>Optimal control </a:t>
            </a:r>
          </a:p>
        </p:txBody>
      </p:sp>
      <p:sp>
        <p:nvSpPr>
          <p:cNvPr id="9" name="Rectangle 8">
            <a:extLst>
              <a:ext uri="{FF2B5EF4-FFF2-40B4-BE49-F238E27FC236}">
                <a16:creationId xmlns:a16="http://schemas.microsoft.com/office/drawing/2014/main" id="{47605189-9668-1465-4B1B-CB23090DF645}"/>
              </a:ext>
            </a:extLst>
          </p:cNvPr>
          <p:cNvSpPr/>
          <p:nvPr/>
        </p:nvSpPr>
        <p:spPr>
          <a:xfrm>
            <a:off x="7595592" y="1857839"/>
            <a:ext cx="4148796" cy="390292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50B7FDA-9315-7570-D884-A2B087299C5F}"/>
              </a:ext>
            </a:extLst>
          </p:cNvPr>
          <p:cNvPicPr>
            <a:picLocks noChangeAspect="1"/>
          </p:cNvPicPr>
          <p:nvPr/>
        </p:nvPicPr>
        <p:blipFill>
          <a:blip r:embed="rId4"/>
          <a:stretch>
            <a:fillRect/>
          </a:stretch>
        </p:blipFill>
        <p:spPr>
          <a:xfrm>
            <a:off x="5093438" y="3149567"/>
            <a:ext cx="2280582" cy="1305384"/>
          </a:xfrm>
          <a:prstGeom prst="rect">
            <a:avLst/>
          </a:prstGeom>
        </p:spPr>
      </p:pic>
      <p:pic>
        <p:nvPicPr>
          <p:cNvPr id="11" name="Picture 10">
            <a:extLst>
              <a:ext uri="{FF2B5EF4-FFF2-40B4-BE49-F238E27FC236}">
                <a16:creationId xmlns:a16="http://schemas.microsoft.com/office/drawing/2014/main" id="{4698017F-5F46-E530-9FE1-63866953AB6E}"/>
              </a:ext>
            </a:extLst>
          </p:cNvPr>
          <p:cNvPicPr>
            <a:picLocks noChangeAspect="1"/>
          </p:cNvPicPr>
          <p:nvPr/>
        </p:nvPicPr>
        <p:blipFill>
          <a:blip r:embed="rId5"/>
          <a:stretch>
            <a:fillRect/>
          </a:stretch>
        </p:blipFill>
        <p:spPr>
          <a:xfrm>
            <a:off x="1048284" y="2317896"/>
            <a:ext cx="3548125" cy="3306307"/>
          </a:xfrm>
          <a:prstGeom prst="rect">
            <a:avLst/>
          </a:prstGeom>
        </p:spPr>
      </p:pic>
      <p:sp>
        <p:nvSpPr>
          <p:cNvPr id="12" name="Rectangle 11">
            <a:extLst>
              <a:ext uri="{FF2B5EF4-FFF2-40B4-BE49-F238E27FC236}">
                <a16:creationId xmlns:a16="http://schemas.microsoft.com/office/drawing/2014/main" id="{571C647F-6996-2F1C-3A73-9E2AAF74A54F}"/>
              </a:ext>
            </a:extLst>
          </p:cNvPr>
          <p:cNvSpPr/>
          <p:nvPr/>
        </p:nvSpPr>
        <p:spPr>
          <a:xfrm>
            <a:off x="1722810" y="1900423"/>
            <a:ext cx="2578206" cy="369332"/>
          </a:xfrm>
          <a:prstGeom prst="rect">
            <a:avLst/>
          </a:prstGeom>
        </p:spPr>
        <p:txBody>
          <a:bodyPr wrap="none">
            <a:spAutoFit/>
          </a:bodyPr>
          <a:lstStyle/>
          <a:p>
            <a:r>
              <a:rPr lang="en-US" dirty="0"/>
              <a:t>Machine learning control </a:t>
            </a:r>
          </a:p>
        </p:txBody>
      </p:sp>
      <p:sp>
        <p:nvSpPr>
          <p:cNvPr id="13" name="Rectangle 12">
            <a:extLst>
              <a:ext uri="{FF2B5EF4-FFF2-40B4-BE49-F238E27FC236}">
                <a16:creationId xmlns:a16="http://schemas.microsoft.com/office/drawing/2014/main" id="{E446F706-3D76-6F3B-B684-2F1DFF907448}"/>
              </a:ext>
            </a:extLst>
          </p:cNvPr>
          <p:cNvSpPr/>
          <p:nvPr/>
        </p:nvSpPr>
        <p:spPr>
          <a:xfrm>
            <a:off x="791778" y="1857839"/>
            <a:ext cx="4148796" cy="390292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1C976F-D224-F820-57E9-6C72FAB4A7ED}"/>
              </a:ext>
            </a:extLst>
          </p:cNvPr>
          <p:cNvSpPr/>
          <p:nvPr/>
        </p:nvSpPr>
        <p:spPr>
          <a:xfrm>
            <a:off x="6642979" y="5774777"/>
            <a:ext cx="5945718" cy="369332"/>
          </a:xfrm>
          <a:prstGeom prst="rect">
            <a:avLst/>
          </a:prstGeom>
        </p:spPr>
        <p:txBody>
          <a:bodyPr wrap="square">
            <a:spAutoFit/>
          </a:bodyPr>
          <a:lstStyle/>
          <a:p>
            <a:pPr algn="ctr" rtl="1"/>
            <a:r>
              <a:rPr lang="he-IL" dirty="0">
                <a:effectLst/>
                <a:cs typeface="+mj-cs"/>
              </a:rPr>
              <a:t>דיאגרמת חוג </a:t>
            </a:r>
            <a:r>
              <a:rPr lang="he-IL" dirty="0">
                <a:cs typeface="+mj-cs"/>
              </a:rPr>
              <a:t>מבוסס בקרה אופטימלית - </a:t>
            </a:r>
            <a:r>
              <a:rPr lang="en-US" dirty="0">
                <a:cs typeface="+mj-cs"/>
              </a:rPr>
              <a:t>LQR</a:t>
            </a:r>
            <a:r>
              <a:rPr lang="he-IL" dirty="0">
                <a:cs typeface="+mj-cs"/>
              </a:rPr>
              <a:t> </a:t>
            </a:r>
            <a:r>
              <a:rPr lang="he-IL" sz="1800" dirty="0">
                <a:effectLst/>
                <a:cs typeface="+mj-cs"/>
              </a:rPr>
              <a:t>[8]</a:t>
            </a:r>
            <a:endParaRPr lang="he-IL" dirty="0">
              <a:effectLst/>
              <a:cs typeface="+mj-cs"/>
            </a:endParaRPr>
          </a:p>
        </p:txBody>
      </p:sp>
      <p:sp>
        <p:nvSpPr>
          <p:cNvPr id="15" name="Rectangle 14">
            <a:extLst>
              <a:ext uri="{FF2B5EF4-FFF2-40B4-BE49-F238E27FC236}">
                <a16:creationId xmlns:a16="http://schemas.microsoft.com/office/drawing/2014/main" id="{97CA82AD-0826-0720-C53E-FA6C4878206D}"/>
              </a:ext>
            </a:extLst>
          </p:cNvPr>
          <p:cNvSpPr/>
          <p:nvPr/>
        </p:nvSpPr>
        <p:spPr>
          <a:xfrm>
            <a:off x="2069929" y="908631"/>
            <a:ext cx="8052141" cy="769441"/>
          </a:xfrm>
          <a:prstGeom prst="rect">
            <a:avLst/>
          </a:prstGeom>
        </p:spPr>
        <p:txBody>
          <a:bodyPr wrap="none">
            <a:spAutoFit/>
          </a:bodyPr>
          <a:lstStyle/>
          <a:p>
            <a:pPr algn="r" rtl="1"/>
            <a:r>
              <a:rPr lang="he-IL" sz="4400" dirty="0">
                <a:ln w="0"/>
                <a:effectLst>
                  <a:outerShdw blurRad="38100" dist="19050" dir="2700000" algn="tl" rotWithShape="0">
                    <a:schemeClr val="dk1">
                      <a:alpha val="40000"/>
                    </a:schemeClr>
                  </a:outerShdw>
                </a:effectLst>
                <a:latin typeface="+mj-lt"/>
                <a:ea typeface="+mj-ea"/>
                <a:cs typeface="+mj-cs"/>
              </a:rPr>
              <a:t>השוואת ביצועים בקר </a:t>
            </a:r>
            <a:r>
              <a:rPr lang="en-US" sz="4400" dirty="0">
                <a:ln w="0"/>
                <a:effectLst>
                  <a:outerShdw blurRad="38100" dist="19050" dir="2700000" algn="tl" rotWithShape="0">
                    <a:schemeClr val="dk1">
                      <a:alpha val="40000"/>
                    </a:schemeClr>
                  </a:outerShdw>
                </a:effectLst>
                <a:latin typeface="+mj-lt"/>
                <a:ea typeface="+mj-ea"/>
                <a:cs typeface="+mj-cs"/>
              </a:rPr>
              <a:t>MLC</a:t>
            </a:r>
            <a:r>
              <a:rPr lang="he-IL" sz="4400" dirty="0">
                <a:ln w="0"/>
                <a:effectLst>
                  <a:outerShdw blurRad="38100" dist="19050" dir="2700000" algn="tl" rotWithShape="0">
                    <a:schemeClr val="dk1">
                      <a:alpha val="40000"/>
                    </a:schemeClr>
                  </a:outerShdw>
                </a:effectLst>
                <a:latin typeface="+mj-lt"/>
                <a:ea typeface="+mj-ea"/>
                <a:cs typeface="+mj-cs"/>
              </a:rPr>
              <a:t> עם בקר </a:t>
            </a:r>
            <a:r>
              <a:rPr lang="en-US" sz="4400" dirty="0">
                <a:ln w="0"/>
                <a:effectLst>
                  <a:outerShdw blurRad="38100" dist="19050" dir="2700000" algn="tl" rotWithShape="0">
                    <a:schemeClr val="dk1">
                      <a:alpha val="40000"/>
                    </a:schemeClr>
                  </a:outerShdw>
                </a:effectLst>
                <a:latin typeface="+mj-lt"/>
                <a:ea typeface="+mj-ea"/>
                <a:cs typeface="+mj-cs"/>
              </a:rPr>
              <a:t>LQR</a:t>
            </a:r>
          </a:p>
        </p:txBody>
      </p:sp>
    </p:spTree>
    <p:extLst>
      <p:ext uri="{BB962C8B-B14F-4D97-AF65-F5344CB8AC3E}">
        <p14:creationId xmlns:p14="http://schemas.microsoft.com/office/powerpoint/2010/main" val="38876790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38A5E2-73A1-CFBE-777C-16E88205B1C8}"/>
              </a:ext>
            </a:extLst>
          </p:cNvPr>
          <p:cNvPicPr>
            <a:picLocks noChangeAspect="1"/>
          </p:cNvPicPr>
          <p:nvPr/>
        </p:nvPicPr>
        <p:blipFill rotWithShape="1">
          <a:blip r:embed="rId3">
            <a:extLst>
              <a:ext uri="{28A0092B-C50C-407E-A947-70E740481C1C}">
                <a14:useLocalDpi xmlns:a14="http://schemas.microsoft.com/office/drawing/2010/main" val="0"/>
              </a:ext>
            </a:extLst>
          </a:blip>
          <a:srcRect t="15320" b="9787"/>
          <a:stretch/>
        </p:blipFill>
        <p:spPr>
          <a:xfrm>
            <a:off x="6749849" y="2090057"/>
            <a:ext cx="4047532" cy="4041791"/>
          </a:xfrm>
          <a:prstGeom prst="rect">
            <a:avLst/>
          </a:prstGeom>
        </p:spPr>
      </p:pic>
      <p:sp>
        <p:nvSpPr>
          <p:cNvPr id="8" name="מציין מיקום של מספר שקופית 2">
            <a:extLst>
              <a:ext uri="{FF2B5EF4-FFF2-40B4-BE49-F238E27FC236}">
                <a16:creationId xmlns:a16="http://schemas.microsoft.com/office/drawing/2014/main" id="{C20E7EA0-B5B5-F196-E547-4599159F1FD1}"/>
              </a:ext>
            </a:extLst>
          </p:cNvPr>
          <p:cNvSpPr>
            <a:spLocks noGrp="1"/>
          </p:cNvSpPr>
          <p:nvPr>
            <p:ph type="sldNum" sz="quarter" idx="12"/>
          </p:nvPr>
        </p:nvSpPr>
        <p:spPr>
          <a:xfrm>
            <a:off x="9347200" y="6356350"/>
            <a:ext cx="2743200" cy="365125"/>
          </a:xfrm>
        </p:spPr>
        <p:txBody>
          <a:bodyPr/>
          <a:lstStyle/>
          <a:p>
            <a:fld id="{BDF65765-98E5-4016-A732-9EAAFD5A8AF0}" type="slidenum">
              <a:rPr lang="en-US" smtClean="0"/>
              <a:t>14</a:t>
            </a:fld>
            <a:endParaRPr lang="en-US" dirty="0"/>
          </a:p>
        </p:txBody>
      </p:sp>
      <p:sp>
        <p:nvSpPr>
          <p:cNvPr id="10" name="מלבן 5">
            <a:extLst>
              <a:ext uri="{FF2B5EF4-FFF2-40B4-BE49-F238E27FC236}">
                <a16:creationId xmlns:a16="http://schemas.microsoft.com/office/drawing/2014/main" id="{9EA143A6-4399-65B9-44D9-FFEE35099FC6}"/>
              </a:ext>
            </a:extLst>
          </p:cNvPr>
          <p:cNvSpPr/>
          <p:nvPr/>
        </p:nvSpPr>
        <p:spPr>
          <a:xfrm>
            <a:off x="612369" y="1516540"/>
            <a:ext cx="6096000" cy="2795958"/>
          </a:xfrm>
          <a:prstGeom prst="rect">
            <a:avLst/>
          </a:prstGeom>
        </p:spPr>
        <p:txBody>
          <a:bodyPr wrap="square">
            <a:spAutoFit/>
          </a:bodyPr>
          <a:lstStyle/>
          <a:p>
            <a:pPr lvl="0" algn="ctr">
              <a:lnSpc>
                <a:spcPct val="150000"/>
              </a:lnSpc>
            </a:pPr>
            <a:br>
              <a:rPr lang="en-US" sz="2400" dirty="0">
                <a:latin typeface="Times New Roman"/>
                <a:ea typeface="Times New Roman"/>
                <a:cs typeface="+mj-cs"/>
              </a:rPr>
            </a:br>
            <a:r>
              <a:rPr lang="he-IL" sz="2400" dirty="0">
                <a:latin typeface="Times New Roman"/>
                <a:ea typeface="Times New Roman"/>
                <a:cs typeface="+mj-cs"/>
              </a:rPr>
              <a:t>גמישון</a:t>
            </a:r>
          </a:p>
          <a:p>
            <a:pPr lvl="0" algn="ctr">
              <a:lnSpc>
                <a:spcPct val="150000"/>
              </a:lnSpc>
            </a:pPr>
            <a:r>
              <a:rPr lang="he-IL" sz="2400" dirty="0">
                <a:latin typeface="Times New Roman"/>
                <a:ea typeface="Times New Roman"/>
                <a:cs typeface="+mj-cs"/>
              </a:rPr>
              <a:t>קורה קשיחה</a:t>
            </a:r>
            <a:endParaRPr lang="en-US" sz="2400" dirty="0">
              <a:latin typeface="Times New Roman"/>
              <a:ea typeface="Times New Roman"/>
              <a:cs typeface="+mj-cs"/>
            </a:endParaRPr>
          </a:p>
          <a:p>
            <a:pPr lvl="0" algn="ctr">
              <a:lnSpc>
                <a:spcPct val="150000"/>
              </a:lnSpc>
            </a:pPr>
            <a:r>
              <a:rPr lang="he-IL" sz="2400" dirty="0">
                <a:latin typeface="Times New Roman"/>
                <a:ea typeface="Times New Roman"/>
                <a:cs typeface="+mj-cs"/>
              </a:rPr>
              <a:t>חיישן מרחק</a:t>
            </a:r>
            <a:endParaRPr lang="en-US" sz="2400" dirty="0">
              <a:latin typeface="Times New Roman"/>
              <a:ea typeface="Times New Roman"/>
              <a:cs typeface="+mj-cs"/>
            </a:endParaRPr>
          </a:p>
          <a:p>
            <a:pPr lvl="0" algn="ctr">
              <a:lnSpc>
                <a:spcPct val="150000"/>
              </a:lnSpc>
            </a:pPr>
            <a:r>
              <a:rPr lang="he-IL" sz="2400" dirty="0">
                <a:latin typeface="Times New Roman"/>
                <a:cs typeface="+mj-cs"/>
              </a:rPr>
              <a:t>אקטואטורים אלקטרו מגנטים</a:t>
            </a:r>
            <a:endParaRPr lang="en-US" sz="2400" dirty="0">
              <a:latin typeface="Times New Roman"/>
              <a:cs typeface="+mj-cs"/>
            </a:endParaRPr>
          </a:p>
        </p:txBody>
      </p:sp>
      <p:cxnSp>
        <p:nvCxnSpPr>
          <p:cNvPr id="11" name="Straight Arrow Connector 10">
            <a:extLst>
              <a:ext uri="{FF2B5EF4-FFF2-40B4-BE49-F238E27FC236}">
                <a16:creationId xmlns:a16="http://schemas.microsoft.com/office/drawing/2014/main" id="{33BEEE52-B81E-F8D3-9D7A-5C8FBEC5BD2E}"/>
              </a:ext>
            </a:extLst>
          </p:cNvPr>
          <p:cNvCxnSpPr>
            <a:cxnSpLocks/>
          </p:cNvCxnSpPr>
          <p:nvPr/>
        </p:nvCxnSpPr>
        <p:spPr>
          <a:xfrm>
            <a:off x="4109493" y="2429365"/>
            <a:ext cx="4664122" cy="239149"/>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7127C77-81FB-7809-06AC-9BF9629648AB}"/>
              </a:ext>
            </a:extLst>
          </p:cNvPr>
          <p:cNvCxnSpPr>
            <a:cxnSpLocks/>
          </p:cNvCxnSpPr>
          <p:nvPr/>
        </p:nvCxnSpPr>
        <p:spPr>
          <a:xfrm>
            <a:off x="4463143" y="3007822"/>
            <a:ext cx="4310472" cy="421178"/>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3EE4186-15BB-DEC1-C96C-FC3BBDC58E91}"/>
              </a:ext>
            </a:extLst>
          </p:cNvPr>
          <p:cNvCxnSpPr>
            <a:cxnSpLocks/>
          </p:cNvCxnSpPr>
          <p:nvPr/>
        </p:nvCxnSpPr>
        <p:spPr>
          <a:xfrm>
            <a:off x="4463143" y="3546658"/>
            <a:ext cx="4368731" cy="662612"/>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927C92A-E4CB-5113-1C74-5E1324366D3F}"/>
              </a:ext>
            </a:extLst>
          </p:cNvPr>
          <p:cNvCxnSpPr>
            <a:cxnSpLocks/>
          </p:cNvCxnSpPr>
          <p:nvPr/>
        </p:nvCxnSpPr>
        <p:spPr>
          <a:xfrm>
            <a:off x="5308171" y="4080861"/>
            <a:ext cx="2975858" cy="896764"/>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4293C50-B891-C094-01DE-7042BF9347FD}"/>
              </a:ext>
            </a:extLst>
          </p:cNvPr>
          <p:cNvPicPr>
            <a:picLocks noChangeAspect="1"/>
          </p:cNvPicPr>
          <p:nvPr/>
        </p:nvPicPr>
        <p:blipFill>
          <a:blip r:embed="rId4"/>
          <a:stretch>
            <a:fillRect/>
          </a:stretch>
        </p:blipFill>
        <p:spPr>
          <a:xfrm>
            <a:off x="418275" y="4433772"/>
            <a:ext cx="2984472" cy="1907721"/>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6E68AFFC-4D8E-501A-F34F-B00398792391}"/>
              </a:ext>
            </a:extLst>
          </p:cNvPr>
          <p:cNvSpPr txBox="1"/>
          <p:nvPr/>
        </p:nvSpPr>
        <p:spPr>
          <a:xfrm>
            <a:off x="2619034" y="1067913"/>
            <a:ext cx="6212840" cy="646331"/>
          </a:xfrm>
          <a:prstGeom prst="rect">
            <a:avLst/>
          </a:prstGeom>
          <a:noFill/>
        </p:spPr>
        <p:txBody>
          <a:bodyPr wrap="square">
            <a:spAutoFit/>
          </a:bodyPr>
          <a:lstStyle/>
          <a:p>
            <a:pPr algn="ctr"/>
            <a:r>
              <a:rPr lang="he-IL" sz="3600" dirty="0">
                <a:ln w="0"/>
                <a:effectLst>
                  <a:outerShdw blurRad="38100" dist="19050" dir="2700000" algn="tl" rotWithShape="0">
                    <a:schemeClr val="dk1">
                      <a:alpha val="40000"/>
                    </a:schemeClr>
                  </a:outerShdw>
                </a:effectLst>
                <a:latin typeface="+mj-lt"/>
                <a:ea typeface="+mj-ea"/>
                <a:cs typeface="+mj-cs"/>
              </a:rPr>
              <a:t>מהלך הניסוי</a:t>
            </a:r>
            <a:endParaRPr lang="en-US" sz="3600" dirty="0"/>
          </a:p>
        </p:txBody>
      </p:sp>
    </p:spTree>
    <p:extLst>
      <p:ext uri="{BB962C8B-B14F-4D97-AF65-F5344CB8AC3E}">
        <p14:creationId xmlns:p14="http://schemas.microsoft.com/office/powerpoint/2010/main" val="11425742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38E8-133E-E9A7-DDC4-ACD8C1733876}"/>
              </a:ext>
            </a:extLst>
          </p:cNvPr>
          <p:cNvSpPr>
            <a:spLocks noGrp="1"/>
          </p:cNvSpPr>
          <p:nvPr>
            <p:ph type="title"/>
          </p:nvPr>
        </p:nvSpPr>
        <p:spPr>
          <a:xfrm>
            <a:off x="970721" y="403903"/>
            <a:ext cx="10515600" cy="1325563"/>
          </a:xfrm>
        </p:spPr>
        <p:txBody>
          <a:bodyPr/>
          <a:lstStyle/>
          <a:p>
            <a:pPr algn="ctr"/>
            <a:r>
              <a:rPr lang="he-IL" dirty="0"/>
              <a:t>מודל דינאמי</a:t>
            </a:r>
            <a:endParaRPr lang="en-US" dirty="0"/>
          </a:p>
        </p:txBody>
      </p:sp>
      <p:grpSp>
        <p:nvGrpSpPr>
          <p:cNvPr id="75" name="Group 74">
            <a:extLst>
              <a:ext uri="{FF2B5EF4-FFF2-40B4-BE49-F238E27FC236}">
                <a16:creationId xmlns:a16="http://schemas.microsoft.com/office/drawing/2014/main" id="{71BCB447-8564-A62E-C01D-E4D0D551E81C}"/>
              </a:ext>
            </a:extLst>
          </p:cNvPr>
          <p:cNvGrpSpPr/>
          <p:nvPr/>
        </p:nvGrpSpPr>
        <p:grpSpPr>
          <a:xfrm>
            <a:off x="1503644" y="2903517"/>
            <a:ext cx="2856315" cy="1676188"/>
            <a:chOff x="641830" y="4274001"/>
            <a:chExt cx="3221944" cy="2264911"/>
          </a:xfrm>
        </p:grpSpPr>
        <p:grpSp>
          <p:nvGrpSpPr>
            <p:cNvPr id="76" name="Group 75">
              <a:extLst>
                <a:ext uri="{FF2B5EF4-FFF2-40B4-BE49-F238E27FC236}">
                  <a16:creationId xmlns:a16="http://schemas.microsoft.com/office/drawing/2014/main" id="{57826225-55D7-EAAF-0831-560059524956}"/>
                </a:ext>
              </a:extLst>
            </p:cNvPr>
            <p:cNvGrpSpPr>
              <a:grpSpLocks noChangeAspect="1"/>
            </p:cNvGrpSpPr>
            <p:nvPr/>
          </p:nvGrpSpPr>
          <p:grpSpPr>
            <a:xfrm>
              <a:off x="641830" y="4624935"/>
              <a:ext cx="2362730" cy="1470548"/>
              <a:chOff x="870998" y="4183776"/>
              <a:chExt cx="3375331" cy="2100783"/>
            </a:xfrm>
          </p:grpSpPr>
          <p:sp>
            <p:nvSpPr>
              <p:cNvPr id="83" name="Arc 82">
                <a:extLst>
                  <a:ext uri="{FF2B5EF4-FFF2-40B4-BE49-F238E27FC236}">
                    <a16:creationId xmlns:a16="http://schemas.microsoft.com/office/drawing/2014/main" id="{AAA02B08-EBE4-421B-6CFA-8AEAC392DBB6}"/>
                  </a:ext>
                </a:extLst>
              </p:cNvPr>
              <p:cNvSpPr/>
              <p:nvPr/>
            </p:nvSpPr>
            <p:spPr>
              <a:xfrm>
                <a:off x="1387461" y="5269797"/>
                <a:ext cx="791736" cy="1014762"/>
              </a:xfrm>
              <a:prstGeom prst="arc">
                <a:avLst>
                  <a:gd name="adj1" fmla="val 11246670"/>
                  <a:gd name="adj2" fmla="val 2130767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Arc 83">
                <a:extLst>
                  <a:ext uri="{FF2B5EF4-FFF2-40B4-BE49-F238E27FC236}">
                    <a16:creationId xmlns:a16="http://schemas.microsoft.com/office/drawing/2014/main" id="{40F87511-3B10-86AE-EFB3-CFB53E1ECCC4}"/>
                  </a:ext>
                </a:extLst>
              </p:cNvPr>
              <p:cNvSpPr/>
              <p:nvPr/>
            </p:nvSpPr>
            <p:spPr>
              <a:xfrm rot="10800000">
                <a:off x="1387461" y="4183776"/>
                <a:ext cx="791736" cy="1014762"/>
              </a:xfrm>
              <a:prstGeom prst="arc">
                <a:avLst>
                  <a:gd name="adj1" fmla="val 11034565"/>
                  <a:gd name="adj2" fmla="val 2136527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4592F1FF-5D2B-0863-BDF4-F009D5DEE6C1}"/>
                  </a:ext>
                </a:extLst>
              </p:cNvPr>
              <p:cNvGrpSpPr>
                <a:grpSpLocks noChangeAspect="1"/>
              </p:cNvGrpSpPr>
              <p:nvPr/>
            </p:nvGrpSpPr>
            <p:grpSpPr>
              <a:xfrm>
                <a:off x="870998" y="4627676"/>
                <a:ext cx="3375331" cy="1112341"/>
                <a:chOff x="870998" y="4627676"/>
                <a:chExt cx="3375331" cy="1112341"/>
              </a:xfrm>
            </p:grpSpPr>
            <p:cxnSp>
              <p:nvCxnSpPr>
                <p:cNvPr id="86" name="Straight Connector 85">
                  <a:extLst>
                    <a:ext uri="{FF2B5EF4-FFF2-40B4-BE49-F238E27FC236}">
                      <a16:creationId xmlns:a16="http://schemas.microsoft.com/office/drawing/2014/main" id="{33C0E71C-B886-49D6-2942-79B77C6AA2B5}"/>
                    </a:ext>
                  </a:extLst>
                </p:cNvPr>
                <p:cNvCxnSpPr/>
                <p:nvPr/>
              </p:nvCxnSpPr>
              <p:spPr>
                <a:xfrm>
                  <a:off x="991592" y="4712246"/>
                  <a:ext cx="0" cy="101476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1F1DADA-12CB-0CF2-25E2-F8F8BD848A2C}"/>
                    </a:ext>
                  </a:extLst>
                </p:cNvPr>
                <p:cNvCxnSpPr>
                  <a:cxnSpLocks/>
                </p:cNvCxnSpPr>
                <p:nvPr/>
              </p:nvCxnSpPr>
              <p:spPr>
                <a:xfrm>
                  <a:off x="991592" y="4712246"/>
                  <a:ext cx="39586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CB26FF6-96BC-C68A-2037-8CFD4AB5B9A1}"/>
                    </a:ext>
                  </a:extLst>
                </p:cNvPr>
                <p:cNvCxnSpPr>
                  <a:cxnSpLocks/>
                  <a:endCxn id="83" idx="0"/>
                </p:cNvCxnSpPr>
                <p:nvPr/>
              </p:nvCxnSpPr>
              <p:spPr>
                <a:xfrm flipV="1">
                  <a:off x="991592" y="5725718"/>
                  <a:ext cx="397910" cy="12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0EDF0CE-7972-A450-C438-72932970F68E}"/>
                    </a:ext>
                  </a:extLst>
                </p:cNvPr>
                <p:cNvCxnSpPr>
                  <a:cxnSpLocks/>
                </p:cNvCxnSpPr>
                <p:nvPr/>
              </p:nvCxnSpPr>
              <p:spPr>
                <a:xfrm>
                  <a:off x="2179197" y="4712246"/>
                  <a:ext cx="206713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3F266FD-4BDE-F661-BDEE-EA2018665E78}"/>
                    </a:ext>
                  </a:extLst>
                </p:cNvPr>
                <p:cNvCxnSpPr>
                  <a:cxnSpLocks/>
                </p:cNvCxnSpPr>
                <p:nvPr/>
              </p:nvCxnSpPr>
              <p:spPr>
                <a:xfrm>
                  <a:off x="2179197" y="5740017"/>
                  <a:ext cx="206713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1C670A2-7510-A7E1-37DA-221F905536BF}"/>
                    </a:ext>
                  </a:extLst>
                </p:cNvPr>
                <p:cNvCxnSpPr>
                  <a:cxnSpLocks/>
                </p:cNvCxnSpPr>
                <p:nvPr/>
              </p:nvCxnSpPr>
              <p:spPr>
                <a:xfrm>
                  <a:off x="4246329" y="4712246"/>
                  <a:ext cx="0" cy="10277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6A8DC6D-DD0A-BC59-9E31-E4CDDFB20864}"/>
                    </a:ext>
                  </a:extLst>
                </p:cNvPr>
                <p:cNvCxnSpPr/>
                <p:nvPr/>
              </p:nvCxnSpPr>
              <p:spPr>
                <a:xfrm>
                  <a:off x="871006" y="4627676"/>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3E47FC-D311-0AB9-2F23-1D2EB84D8530}"/>
                    </a:ext>
                  </a:extLst>
                </p:cNvPr>
                <p:cNvCxnSpPr/>
                <p:nvPr/>
              </p:nvCxnSpPr>
              <p:spPr>
                <a:xfrm>
                  <a:off x="871005" y="4712246"/>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37C3E04-DE3F-52B5-D21D-45ECD7D32417}"/>
                    </a:ext>
                  </a:extLst>
                </p:cNvPr>
                <p:cNvCxnSpPr/>
                <p:nvPr/>
              </p:nvCxnSpPr>
              <p:spPr>
                <a:xfrm>
                  <a:off x="871005" y="4814646"/>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ADD46F0-1EEE-B386-459F-DC8758C55BC1}"/>
                    </a:ext>
                  </a:extLst>
                </p:cNvPr>
                <p:cNvCxnSpPr/>
                <p:nvPr/>
              </p:nvCxnSpPr>
              <p:spPr>
                <a:xfrm>
                  <a:off x="871004" y="4899216"/>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B3B5F0C-800D-2AA6-CF7E-71D0BC470B80}"/>
                    </a:ext>
                  </a:extLst>
                </p:cNvPr>
                <p:cNvCxnSpPr/>
                <p:nvPr/>
              </p:nvCxnSpPr>
              <p:spPr>
                <a:xfrm>
                  <a:off x="871004" y="4990371"/>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FB2548D-1EBD-6725-8148-623588AFD2A5}"/>
                    </a:ext>
                  </a:extLst>
                </p:cNvPr>
                <p:cNvCxnSpPr/>
                <p:nvPr/>
              </p:nvCxnSpPr>
              <p:spPr>
                <a:xfrm>
                  <a:off x="871003" y="5074941"/>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F416F6C-F5C4-25BB-E584-A1CB14B64B85}"/>
                    </a:ext>
                  </a:extLst>
                </p:cNvPr>
                <p:cNvCxnSpPr/>
                <p:nvPr/>
              </p:nvCxnSpPr>
              <p:spPr>
                <a:xfrm>
                  <a:off x="871003" y="5177341"/>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B445F28-07C2-675D-288A-3C4158328A8D}"/>
                    </a:ext>
                  </a:extLst>
                </p:cNvPr>
                <p:cNvCxnSpPr/>
                <p:nvPr/>
              </p:nvCxnSpPr>
              <p:spPr>
                <a:xfrm>
                  <a:off x="871002" y="5261911"/>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AAFCED4-0FCE-4173-2B3F-D0D321DF7335}"/>
                    </a:ext>
                  </a:extLst>
                </p:cNvPr>
                <p:cNvCxnSpPr/>
                <p:nvPr/>
              </p:nvCxnSpPr>
              <p:spPr>
                <a:xfrm>
                  <a:off x="871000" y="5351254"/>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590E1C4-F3E5-7383-FAE8-28DB079A43D5}"/>
                    </a:ext>
                  </a:extLst>
                </p:cNvPr>
                <p:cNvCxnSpPr/>
                <p:nvPr/>
              </p:nvCxnSpPr>
              <p:spPr>
                <a:xfrm>
                  <a:off x="870999" y="5435824"/>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D896BB2-AF9D-8C12-0E44-797186488100}"/>
                    </a:ext>
                  </a:extLst>
                </p:cNvPr>
                <p:cNvCxnSpPr/>
                <p:nvPr/>
              </p:nvCxnSpPr>
              <p:spPr>
                <a:xfrm>
                  <a:off x="870999" y="5538224"/>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461346F-42DF-1839-3102-CDCFA31014F1}"/>
                    </a:ext>
                  </a:extLst>
                </p:cNvPr>
                <p:cNvCxnSpPr/>
                <p:nvPr/>
              </p:nvCxnSpPr>
              <p:spPr>
                <a:xfrm>
                  <a:off x="870998" y="5622794"/>
                  <a:ext cx="120586" cy="113591"/>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77" name="Arrow: Up 76">
              <a:extLst>
                <a:ext uri="{FF2B5EF4-FFF2-40B4-BE49-F238E27FC236}">
                  <a16:creationId xmlns:a16="http://schemas.microsoft.com/office/drawing/2014/main" id="{B417E840-36BD-AC98-6D43-06759157665E}"/>
                </a:ext>
              </a:extLst>
            </p:cNvPr>
            <p:cNvSpPr>
              <a:spLocks noChangeAspect="1"/>
            </p:cNvSpPr>
            <p:nvPr/>
          </p:nvSpPr>
          <p:spPr>
            <a:xfrm>
              <a:off x="2664227" y="4274001"/>
              <a:ext cx="233168" cy="6515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Up 77">
              <a:extLst>
                <a:ext uri="{FF2B5EF4-FFF2-40B4-BE49-F238E27FC236}">
                  <a16:creationId xmlns:a16="http://schemas.microsoft.com/office/drawing/2014/main" id="{69080994-AD07-772D-32FD-C774D6E86E26}"/>
                </a:ext>
              </a:extLst>
            </p:cNvPr>
            <p:cNvSpPr>
              <a:spLocks noChangeAspect="1"/>
            </p:cNvSpPr>
            <p:nvPr/>
          </p:nvSpPr>
          <p:spPr>
            <a:xfrm rot="10800000">
              <a:off x="2693268" y="5861889"/>
              <a:ext cx="233168" cy="6515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5A26A244-00AF-5219-FCE0-E24447F25B19}"/>
                    </a:ext>
                  </a:extLst>
                </p:cNvPr>
                <p:cNvSpPr txBox="1"/>
                <p:nvPr/>
              </p:nvSpPr>
              <p:spPr>
                <a:xfrm>
                  <a:off x="2908209" y="4347401"/>
                  <a:ext cx="5327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p>
              </p:txBody>
            </p:sp>
          </mc:Choice>
          <mc:Fallback xmlns="">
            <p:sp>
              <p:nvSpPr>
                <p:cNvPr id="45" name="TextBox 44">
                  <a:extLst>
                    <a:ext uri="{FF2B5EF4-FFF2-40B4-BE49-F238E27FC236}">
                      <a16:creationId xmlns:a16="http://schemas.microsoft.com/office/drawing/2014/main" id="{4B6E898A-87A2-45BB-B622-00BD52A9E286}"/>
                    </a:ext>
                  </a:extLst>
                </p:cNvPr>
                <p:cNvSpPr txBox="1">
                  <a:spLocks noRot="1" noChangeAspect="1" noMove="1" noResize="1" noEditPoints="1" noAdjustHandles="1" noChangeArrowheads="1" noChangeShapeType="1" noTextEdit="1"/>
                </p:cNvSpPr>
                <p:nvPr/>
              </p:nvSpPr>
              <p:spPr>
                <a:xfrm>
                  <a:off x="2908209" y="4347401"/>
                  <a:ext cx="532754"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27C4C7F-D123-ED4E-A34E-A2947C2654DF}"/>
                    </a:ext>
                  </a:extLst>
                </p:cNvPr>
                <p:cNvSpPr txBox="1"/>
                <p:nvPr/>
              </p:nvSpPr>
              <p:spPr>
                <a:xfrm>
                  <a:off x="2982531" y="6169580"/>
                  <a:ext cx="5327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p>
              </p:txBody>
            </p:sp>
          </mc:Choice>
          <mc:Fallback xmlns="">
            <p:sp>
              <p:nvSpPr>
                <p:cNvPr id="46" name="TextBox 45">
                  <a:extLst>
                    <a:ext uri="{FF2B5EF4-FFF2-40B4-BE49-F238E27FC236}">
                      <a16:creationId xmlns:a16="http://schemas.microsoft.com/office/drawing/2014/main" id="{0400444C-C732-4E35-B049-480223044195}"/>
                    </a:ext>
                  </a:extLst>
                </p:cNvPr>
                <p:cNvSpPr txBox="1">
                  <a:spLocks noRot="1" noChangeAspect="1" noMove="1" noResize="1" noEditPoints="1" noAdjustHandles="1" noChangeArrowheads="1" noChangeShapeType="1" noTextEdit="1"/>
                </p:cNvSpPr>
                <p:nvPr/>
              </p:nvSpPr>
              <p:spPr>
                <a:xfrm>
                  <a:off x="2982531" y="6169580"/>
                  <a:ext cx="532754" cy="369332"/>
                </a:xfrm>
                <a:prstGeom prst="rect">
                  <a:avLst/>
                </a:prstGeom>
                <a:blipFill>
                  <a:blip r:embed="rId4"/>
                  <a:stretch>
                    <a:fillRect b="-13115"/>
                  </a:stretch>
                </a:blipFill>
              </p:spPr>
              <p:txBody>
                <a:bodyPr/>
                <a:lstStyle/>
                <a:p>
                  <a:r>
                    <a:rPr lang="en-US">
                      <a:noFill/>
                    </a:rPr>
                    <a:t> </a:t>
                  </a:r>
                </a:p>
              </p:txBody>
            </p:sp>
          </mc:Fallback>
        </mc:AlternateContent>
        <p:cxnSp>
          <p:nvCxnSpPr>
            <p:cNvPr id="81" name="Straight Arrow Connector 80">
              <a:extLst>
                <a:ext uri="{FF2B5EF4-FFF2-40B4-BE49-F238E27FC236}">
                  <a16:creationId xmlns:a16="http://schemas.microsoft.com/office/drawing/2014/main" id="{C0BFF269-4415-399C-0372-A3C8D539963F}"/>
                </a:ext>
              </a:extLst>
            </p:cNvPr>
            <p:cNvCxnSpPr/>
            <p:nvPr/>
          </p:nvCxnSpPr>
          <p:spPr>
            <a:xfrm>
              <a:off x="3440963" y="4783858"/>
              <a:ext cx="0" cy="1375026"/>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E5D1F64-B175-3131-292B-EC8DD121C6D8}"/>
                    </a:ext>
                  </a:extLst>
                </p:cNvPr>
                <p:cNvSpPr txBox="1"/>
                <p:nvPr/>
              </p:nvSpPr>
              <p:spPr>
                <a:xfrm>
                  <a:off x="3331020" y="5234443"/>
                  <a:ext cx="5327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51" name="TextBox 50">
                  <a:extLst>
                    <a:ext uri="{FF2B5EF4-FFF2-40B4-BE49-F238E27FC236}">
                      <a16:creationId xmlns:a16="http://schemas.microsoft.com/office/drawing/2014/main" id="{BBC43728-B7A7-4FBA-B550-9AA8FCD73A62}"/>
                    </a:ext>
                  </a:extLst>
                </p:cNvPr>
                <p:cNvSpPr txBox="1">
                  <a:spLocks noRot="1" noChangeAspect="1" noMove="1" noResize="1" noEditPoints="1" noAdjustHandles="1" noChangeArrowheads="1" noChangeShapeType="1" noTextEdit="1"/>
                </p:cNvSpPr>
                <p:nvPr/>
              </p:nvSpPr>
              <p:spPr>
                <a:xfrm>
                  <a:off x="3331020" y="5234443"/>
                  <a:ext cx="532754"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F8D2BA7A-5D19-EFC1-8A00-DFC7F0C52809}"/>
                  </a:ext>
                </a:extLst>
              </p:cNvPr>
              <p:cNvSpPr txBox="1"/>
              <p:nvPr/>
            </p:nvSpPr>
            <p:spPr>
              <a:xfrm>
                <a:off x="693286" y="1206675"/>
                <a:ext cx="4198045" cy="523220"/>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rPr>
                        <m:t>𝑚</m:t>
                      </m:r>
                      <m:acc>
                        <m:accPr>
                          <m:chr m:val="̈"/>
                          <m:ctrlPr>
                            <a:rPr lang="en-US" sz="2800" i="1">
                              <a:solidFill>
                                <a:srgbClr val="836967"/>
                              </a:solidFill>
                              <a:latin typeface="Cambria Math" panose="02040503050406030204" pitchFamily="18" charset="0"/>
                            </a:rPr>
                          </m:ctrlPr>
                        </m:accPr>
                        <m:e>
                          <m:r>
                            <a:rPr lang="en-US" sz="2800" i="1">
                              <a:latin typeface="Cambria Math" panose="02040503050406030204" pitchFamily="18" charset="0"/>
                            </a:rPr>
                            <m:t>𝑥</m:t>
                          </m:r>
                        </m:e>
                      </m:acc>
                      <m:r>
                        <a:rPr lang="en-US" sz="2800" i="0">
                          <a:latin typeface="Cambria Math" panose="02040503050406030204" pitchFamily="18" charset="0"/>
                        </a:rPr>
                        <m:t>=</m:t>
                      </m:r>
                      <m:r>
                        <m:rPr>
                          <m:sty m:val="p"/>
                        </m:rPr>
                        <a:rPr lang="en-US" sz="2800" b="0" i="0" smtClean="0">
                          <a:latin typeface="Cambria Math" panose="02040503050406030204" pitchFamily="18" charset="0"/>
                        </a:rPr>
                        <m:t>Σ</m:t>
                      </m:r>
                      <m:r>
                        <a:rPr lang="en-US" sz="2800" b="0" i="1" smtClean="0">
                          <a:latin typeface="Cambria Math" panose="02040503050406030204" pitchFamily="18" charset="0"/>
                        </a:rPr>
                        <m:t>𝐹</m:t>
                      </m:r>
                    </m:oMath>
                  </m:oMathPara>
                </a14:m>
                <a:endParaRPr lang="en-US" sz="2800" dirty="0"/>
              </a:p>
            </p:txBody>
          </p:sp>
        </mc:Choice>
        <mc:Fallback>
          <p:sp>
            <p:nvSpPr>
              <p:cNvPr id="104" name="TextBox 103">
                <a:extLst>
                  <a:ext uri="{FF2B5EF4-FFF2-40B4-BE49-F238E27FC236}">
                    <a16:creationId xmlns:a16="http://schemas.microsoft.com/office/drawing/2014/main" id="{F8D2BA7A-5D19-EFC1-8A00-DFC7F0C52809}"/>
                  </a:ext>
                </a:extLst>
              </p:cNvPr>
              <p:cNvSpPr txBox="1">
                <a:spLocks noRot="1" noChangeAspect="1" noMove="1" noResize="1" noEditPoints="1" noAdjustHandles="1" noChangeArrowheads="1" noChangeShapeType="1" noTextEdit="1"/>
              </p:cNvSpPr>
              <p:nvPr/>
            </p:nvSpPr>
            <p:spPr>
              <a:xfrm>
                <a:off x="693286" y="1206675"/>
                <a:ext cx="4198045"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TextBox 104">
                <a:extLst>
                  <a:ext uri="{FF2B5EF4-FFF2-40B4-BE49-F238E27FC236}">
                    <a16:creationId xmlns:a16="http://schemas.microsoft.com/office/drawing/2014/main" id="{FE05515A-427A-02FE-4026-0C4831279447}"/>
                  </a:ext>
                </a:extLst>
              </p:cNvPr>
              <p:cNvSpPr txBox="1"/>
              <p:nvPr/>
            </p:nvSpPr>
            <p:spPr>
              <a:xfrm>
                <a:off x="432173" y="2244148"/>
                <a:ext cx="5653913" cy="461665"/>
              </a:xfrm>
              <a:prstGeom prst="rect">
                <a:avLst/>
              </a:prstGeom>
              <a:solidFill>
                <a:srgbClr val="FFFF00"/>
              </a:solidFill>
            </p:spPr>
            <p:txBody>
              <a:bodyPr wrap="square">
                <a:spAutoFit/>
              </a:bodyPr>
              <a:lstStyle/>
              <a:p>
                <a:pPr/>
                <a14:m>
                  <m:oMathPara xmlns:m="http://schemas.openxmlformats.org/officeDocument/2006/math">
                    <m:oMathParaPr>
                      <m:jc m:val="center"/>
                    </m:oMathParaPr>
                    <m:oMath xmlns:m="http://schemas.openxmlformats.org/officeDocument/2006/math">
                      <m:r>
                        <a:rPr lang="en-US" sz="2400" b="1" i="1" smtClean="0">
                          <a:latin typeface="Cambria Math" panose="02040503050406030204" pitchFamily="18" charset="0"/>
                        </a:rPr>
                        <m:t>𝒎</m:t>
                      </m:r>
                      <m:acc>
                        <m:accPr>
                          <m:chr m:val="̈"/>
                          <m:ctrlPr>
                            <a:rPr lang="en-US" sz="2400" b="1" i="1">
                              <a:solidFill>
                                <a:srgbClr val="836967"/>
                              </a:solidFill>
                              <a:latin typeface="Cambria Math" panose="02040503050406030204" pitchFamily="18" charset="0"/>
                            </a:rPr>
                          </m:ctrlPr>
                        </m:accPr>
                        <m:e>
                          <m:r>
                            <a:rPr lang="en-US" sz="2400" b="1" i="1">
                              <a:latin typeface="Cambria Math" panose="02040503050406030204" pitchFamily="18" charset="0"/>
                            </a:rPr>
                            <m:t>𝒙</m:t>
                          </m:r>
                        </m:e>
                      </m:acc>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𝒕</m:t>
                          </m:r>
                        </m:e>
                      </m:d>
                      <m:r>
                        <a:rPr lang="en-US" sz="2400" b="1" i="0" smtClean="0">
                          <a:latin typeface="Cambria Math" panose="02040503050406030204" pitchFamily="18" charset="0"/>
                        </a:rPr>
                        <m:t>+</m:t>
                      </m:r>
                      <m:r>
                        <a:rPr lang="en-US" sz="2400" b="1" i="1">
                          <a:latin typeface="Cambria Math" panose="02040503050406030204" pitchFamily="18" charset="0"/>
                        </a:rPr>
                        <m:t>𝒄</m:t>
                      </m:r>
                      <m:acc>
                        <m:accPr>
                          <m:chr m:val="̇"/>
                          <m:ctrlPr>
                            <a:rPr lang="en-US" sz="2400" b="1" i="1">
                              <a:solidFill>
                                <a:srgbClr val="836967"/>
                              </a:solidFill>
                              <a:latin typeface="Cambria Math" panose="02040503050406030204" pitchFamily="18" charset="0"/>
                            </a:rPr>
                          </m:ctrlPr>
                        </m:accPr>
                        <m:e>
                          <m:r>
                            <a:rPr lang="en-US" sz="2400" b="1" i="1">
                              <a:latin typeface="Cambria Math" panose="02040503050406030204" pitchFamily="18" charset="0"/>
                            </a:rPr>
                            <m:t>𝒙</m:t>
                          </m:r>
                        </m:e>
                      </m:acc>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𝒕</m:t>
                          </m:r>
                        </m:e>
                      </m:d>
                      <m:r>
                        <a:rPr lang="en-US" sz="2400" b="1" i="0" smtClean="0">
                          <a:latin typeface="Cambria Math" panose="02040503050406030204" pitchFamily="18" charset="0"/>
                        </a:rPr>
                        <m:t>+</m:t>
                      </m:r>
                      <m:r>
                        <a:rPr lang="en-US" sz="2400" b="1" i="1">
                          <a:latin typeface="Cambria Math" panose="02040503050406030204" pitchFamily="18" charset="0"/>
                        </a:rPr>
                        <m:t>𝒌𝒙</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𝒕</m:t>
                          </m:r>
                        </m:e>
                      </m:d>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𝒇</m:t>
                          </m:r>
                        </m:e>
                        <m:sub>
                          <m:r>
                            <a:rPr lang="en-US" sz="2400" b="1" i="1" smtClean="0">
                              <a:latin typeface="Cambria Math" panose="02040503050406030204" pitchFamily="18" charset="0"/>
                            </a:rPr>
                            <m:t>𝟐</m:t>
                          </m:r>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𝒕</m:t>
                          </m:r>
                        </m:e>
                      </m:d>
                      <m:r>
                        <a:rPr lang="en-US" sz="2400" b="1" i="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𝒇</m:t>
                          </m:r>
                        </m:e>
                        <m:sub>
                          <m:r>
                            <a:rPr lang="en-US" sz="2400" b="1" i="1" smtClean="0">
                              <a:latin typeface="Cambria Math" panose="02040503050406030204" pitchFamily="18" charset="0"/>
                            </a:rPr>
                            <m:t>𝟏</m:t>
                          </m:r>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𝒕</m:t>
                          </m:r>
                        </m:e>
                      </m:d>
                    </m:oMath>
                  </m:oMathPara>
                </a14:m>
                <a:endParaRPr lang="en-US" sz="2400" b="1" dirty="0"/>
              </a:p>
            </p:txBody>
          </p:sp>
        </mc:Choice>
        <mc:Fallback>
          <p:sp>
            <p:nvSpPr>
              <p:cNvPr id="105" name="TextBox 104">
                <a:extLst>
                  <a:ext uri="{FF2B5EF4-FFF2-40B4-BE49-F238E27FC236}">
                    <a16:creationId xmlns:a16="http://schemas.microsoft.com/office/drawing/2014/main" id="{FE05515A-427A-02FE-4026-0C4831279447}"/>
                  </a:ext>
                </a:extLst>
              </p:cNvPr>
              <p:cNvSpPr txBox="1">
                <a:spLocks noRot="1" noChangeAspect="1" noMove="1" noResize="1" noEditPoints="1" noAdjustHandles="1" noChangeArrowheads="1" noChangeShapeType="1" noTextEdit="1"/>
              </p:cNvSpPr>
              <p:nvPr/>
            </p:nvSpPr>
            <p:spPr>
              <a:xfrm>
                <a:off x="432173" y="2244148"/>
                <a:ext cx="5653913" cy="461665"/>
              </a:xfrm>
              <a:prstGeom prst="rect">
                <a:avLst/>
              </a:prstGeom>
              <a:blipFill>
                <a:blip r:embed="rId7"/>
                <a:stretch>
                  <a:fillRect b="-17105"/>
                </a:stretch>
              </a:blipFill>
            </p:spPr>
            <p:txBody>
              <a:bodyPr/>
              <a:lstStyle/>
              <a:p>
                <a:r>
                  <a:rPr lang="en-US">
                    <a:noFill/>
                  </a:rPr>
                  <a:t> </a:t>
                </a:r>
              </a:p>
            </p:txBody>
          </p:sp>
        </mc:Fallback>
      </mc:AlternateContent>
      <p:sp>
        <p:nvSpPr>
          <p:cNvPr id="106" name="Down Arrow 5">
            <a:extLst>
              <a:ext uri="{FF2B5EF4-FFF2-40B4-BE49-F238E27FC236}">
                <a16:creationId xmlns:a16="http://schemas.microsoft.com/office/drawing/2014/main" id="{CD920097-A973-3D08-4BD7-7F20E433FB22}"/>
              </a:ext>
            </a:extLst>
          </p:cNvPr>
          <p:cNvSpPr/>
          <p:nvPr/>
        </p:nvSpPr>
        <p:spPr>
          <a:xfrm>
            <a:off x="2609103" y="1696295"/>
            <a:ext cx="331722" cy="389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91196C76-6941-4BB7-0F45-4AB9C144611F}"/>
              </a:ext>
            </a:extLst>
          </p:cNvPr>
          <p:cNvSpPr/>
          <p:nvPr/>
        </p:nvSpPr>
        <p:spPr>
          <a:xfrm>
            <a:off x="7692730" y="973046"/>
            <a:ext cx="4433632" cy="592726"/>
          </a:xfrm>
          <a:prstGeom prst="rect">
            <a:avLst/>
          </a:prstGeom>
        </p:spPr>
        <p:txBody>
          <a:bodyPr wrap="square">
            <a:spAutoFit/>
          </a:bodyPr>
          <a:lstStyle/>
          <a:p>
            <a:pPr>
              <a:lnSpc>
                <a:spcPct val="107000"/>
              </a:lnSpc>
              <a:spcAft>
                <a:spcPts val="800"/>
              </a:spcAft>
            </a:pPr>
            <a:r>
              <a:rPr lang="he-IL" sz="3200" b="1" dirty="0">
                <a:solidFill>
                  <a:srgbClr val="FF0000"/>
                </a:solidFill>
                <a:latin typeface="Calibri" panose="020F0502020204030204" pitchFamily="34" charset="0"/>
                <a:ea typeface="Calibri" panose="020F0502020204030204" pitchFamily="34" charset="0"/>
                <a:cs typeface="Arial" panose="020B0604020202020204" pitchFamily="34" charset="0"/>
              </a:rPr>
              <a:t>מודל אלקטרו מגנט</a:t>
            </a:r>
            <a:endParaRPr lang="en-US" sz="32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08" name="TextBox 107">
                <a:extLst>
                  <a:ext uri="{FF2B5EF4-FFF2-40B4-BE49-F238E27FC236}">
                    <a16:creationId xmlns:a16="http://schemas.microsoft.com/office/drawing/2014/main" id="{EC409DC0-3AF0-5117-8B8F-471F28CE7793}"/>
                  </a:ext>
                </a:extLst>
              </p:cNvPr>
              <p:cNvSpPr txBox="1"/>
              <p:nvPr/>
            </p:nvSpPr>
            <p:spPr>
              <a:xfrm>
                <a:off x="7648001" y="2139855"/>
                <a:ext cx="4272512" cy="842859"/>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solidFill>
                                <a:srgbClr val="836967"/>
                              </a:solidFill>
                              <a:latin typeface="Cambria Math" panose="02040503050406030204" pitchFamily="18" charset="0"/>
                            </a:rPr>
                          </m:ctrlPr>
                        </m:dPr>
                        <m:e>
                          <m:sSub>
                            <m:sSubPr>
                              <m:ctrlPr>
                                <a:rPr lang="en-US" sz="2400" b="1" i="1">
                                  <a:solidFill>
                                    <a:srgbClr val="836967"/>
                                  </a:solidFill>
                                  <a:latin typeface="Cambria Math" panose="02040503050406030204" pitchFamily="18" charset="0"/>
                                </a:rPr>
                              </m:ctrlPr>
                            </m:sSubPr>
                            <m:e>
                              <m:r>
                                <a:rPr lang="en-US" sz="2400" b="1" i="1">
                                  <a:latin typeface="Cambria Math" panose="02040503050406030204" pitchFamily="18" charset="0"/>
                                </a:rPr>
                                <m:t>𝒇</m:t>
                              </m:r>
                            </m:e>
                            <m:sub>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𝟐</m:t>
                              </m:r>
                            </m:sub>
                          </m:sSub>
                        </m:e>
                      </m:d>
                      <m:r>
                        <a:rPr lang="en-US" sz="2400" b="1" i="0">
                          <a:latin typeface="Cambria Math" panose="02040503050406030204" pitchFamily="18" charset="0"/>
                        </a:rPr>
                        <m:t>=</m:t>
                      </m:r>
                      <m:d>
                        <m:dPr>
                          <m:begChr m:val=""/>
                          <m:endChr m:val=""/>
                          <m:ctrlPr>
                            <a:rPr lang="en-US" sz="2400" b="1" i="1">
                              <a:solidFill>
                                <a:srgbClr val="836967"/>
                              </a:solidFill>
                              <a:latin typeface="Cambria Math" panose="02040503050406030204" pitchFamily="18" charset="0"/>
                            </a:rPr>
                          </m:ctrlPr>
                        </m:dPr>
                        <m:e>
                          <m:f>
                            <m:fPr>
                              <m:ctrlPr>
                                <a:rPr lang="en-US" sz="2400" b="1" i="1">
                                  <a:solidFill>
                                    <a:srgbClr val="836967"/>
                                  </a:solidFill>
                                  <a:latin typeface="Cambria Math" panose="02040503050406030204" pitchFamily="18" charset="0"/>
                                </a:rPr>
                              </m:ctrlPr>
                            </m:fPr>
                            <m:num>
                              <m:sSub>
                                <m:sSubPr>
                                  <m:ctrlPr>
                                    <a:rPr lang="en-US" sz="2400" b="1" i="1">
                                      <a:solidFill>
                                        <a:srgbClr val="836967"/>
                                      </a:solidFill>
                                      <a:latin typeface="Cambria Math" panose="02040503050406030204" pitchFamily="18" charset="0"/>
                                    </a:rPr>
                                  </m:ctrlPr>
                                </m:sSubPr>
                                <m:e>
                                  <m:r>
                                    <a:rPr lang="en-US" sz="2400" b="1" i="1">
                                      <a:latin typeface="Cambria Math" panose="02040503050406030204" pitchFamily="18" charset="0"/>
                                    </a:rPr>
                                    <m:t>𝝁</m:t>
                                  </m:r>
                                </m:e>
                                <m:sub>
                                  <m:r>
                                    <a:rPr lang="en-US" sz="2400" b="1" i="0">
                                      <a:latin typeface="Cambria Math" panose="02040503050406030204" pitchFamily="18" charset="0"/>
                                    </a:rPr>
                                    <m:t>𝟎</m:t>
                                  </m:r>
                                </m:sub>
                              </m:sSub>
                              <m:sSub>
                                <m:sSubPr>
                                  <m:ctrlPr>
                                    <a:rPr lang="en-US" sz="2400" b="1" i="1">
                                      <a:solidFill>
                                        <a:srgbClr val="836967"/>
                                      </a:solidFill>
                                      <a:latin typeface="Cambria Math" panose="02040503050406030204" pitchFamily="18" charset="0"/>
                                    </a:rPr>
                                  </m:ctrlPr>
                                </m:sSubPr>
                                <m:e>
                                  <m:r>
                                    <a:rPr lang="en-US" sz="2400" b="1" i="1">
                                      <a:latin typeface="Cambria Math" panose="02040503050406030204" pitchFamily="18" charset="0"/>
                                    </a:rPr>
                                    <m:t>𝑨</m:t>
                                  </m:r>
                                </m:e>
                                <m:sub>
                                  <m:r>
                                    <a:rPr lang="en-US" sz="2400" b="1" i="1">
                                      <a:latin typeface="Cambria Math" panose="02040503050406030204" pitchFamily="18" charset="0"/>
                                    </a:rPr>
                                    <m:t>𝒔</m:t>
                                  </m:r>
                                </m:sub>
                              </m:sSub>
                              <m:sSup>
                                <m:sSupPr>
                                  <m:ctrlPr>
                                    <a:rPr lang="en-US" sz="2400" b="1" i="1">
                                      <a:solidFill>
                                        <a:srgbClr val="836967"/>
                                      </a:solidFill>
                                      <a:latin typeface="Cambria Math" panose="02040503050406030204" pitchFamily="18" charset="0"/>
                                    </a:rPr>
                                  </m:ctrlPr>
                                </m:sSupPr>
                                <m:e>
                                  <m:d>
                                    <m:dPr>
                                      <m:ctrlPr>
                                        <a:rPr lang="en-US" sz="2400" b="1" i="1">
                                          <a:solidFill>
                                            <a:srgbClr val="836967"/>
                                          </a:solidFill>
                                          <a:latin typeface="Cambria Math" panose="02040503050406030204" pitchFamily="18" charset="0"/>
                                        </a:rPr>
                                      </m:ctrlPr>
                                    </m:dPr>
                                    <m:e>
                                      <m:r>
                                        <a:rPr lang="en-US" sz="2400" b="1" i="1">
                                          <a:latin typeface="Cambria Math" panose="02040503050406030204" pitchFamily="18" charset="0"/>
                                        </a:rPr>
                                        <m:t>𝑵</m:t>
                                      </m:r>
                                      <m:r>
                                        <a:rPr lang="en-US" sz="2400" b="1" i="1" smtClean="0">
                                          <a:latin typeface="Cambria Math" panose="02040503050406030204" pitchFamily="18" charset="0"/>
                                        </a:rPr>
                                        <m:t>𝒊</m:t>
                                      </m:r>
                                    </m:e>
                                  </m:d>
                                </m:e>
                                <m:sup>
                                  <m:r>
                                    <a:rPr lang="en-US" sz="2400" b="1" i="0">
                                      <a:latin typeface="Cambria Math" panose="02040503050406030204" pitchFamily="18" charset="0"/>
                                    </a:rPr>
                                    <m:t>𝟐</m:t>
                                  </m:r>
                                </m:sup>
                              </m:sSup>
                            </m:num>
                            <m:den>
                              <m:r>
                                <a:rPr lang="en-US" sz="2400" b="1" i="0">
                                  <a:latin typeface="Cambria Math" panose="02040503050406030204" pitchFamily="18" charset="0"/>
                                </a:rPr>
                                <m:t>𝟒</m:t>
                              </m:r>
                              <m:sSup>
                                <m:sSupPr>
                                  <m:ctrlPr>
                                    <a:rPr lang="en-US" sz="2400" b="1" i="1">
                                      <a:solidFill>
                                        <a:srgbClr val="836967"/>
                                      </a:solidFill>
                                      <a:latin typeface="Cambria Math" panose="02040503050406030204" pitchFamily="18" charset="0"/>
                                    </a:rPr>
                                  </m:ctrlPr>
                                </m:sSupPr>
                                <m:e>
                                  <m:r>
                                    <a:rPr lang="en-US" sz="2400" b="1" i="1" smtClean="0">
                                      <a:latin typeface="Cambria Math" panose="02040503050406030204" pitchFamily="18" charset="0"/>
                                    </a:rPr>
                                    <m:t>𝒙</m:t>
                                  </m:r>
                                </m:e>
                                <m:sup>
                                  <m:r>
                                    <a:rPr lang="en-US" sz="2400" b="1" i="0">
                                      <a:latin typeface="Cambria Math" panose="02040503050406030204" pitchFamily="18" charset="0"/>
                                    </a:rPr>
                                    <m:t>𝟐</m:t>
                                  </m:r>
                                </m:sup>
                              </m:sSup>
                            </m:den>
                          </m:f>
                        </m:e>
                      </m:d>
                    </m:oMath>
                  </m:oMathPara>
                </a14:m>
                <a:endParaRPr lang="en-US" sz="2400" b="1" dirty="0"/>
              </a:p>
            </p:txBody>
          </p:sp>
        </mc:Choice>
        <mc:Fallback>
          <p:sp>
            <p:nvSpPr>
              <p:cNvPr id="108" name="TextBox 107">
                <a:extLst>
                  <a:ext uri="{FF2B5EF4-FFF2-40B4-BE49-F238E27FC236}">
                    <a16:creationId xmlns:a16="http://schemas.microsoft.com/office/drawing/2014/main" id="{EC409DC0-3AF0-5117-8B8F-471F28CE7793}"/>
                  </a:ext>
                </a:extLst>
              </p:cNvPr>
              <p:cNvSpPr txBox="1">
                <a:spLocks noRot="1" noChangeAspect="1" noMove="1" noResize="1" noEditPoints="1" noAdjustHandles="1" noChangeArrowheads="1" noChangeShapeType="1" noTextEdit="1"/>
              </p:cNvSpPr>
              <p:nvPr/>
            </p:nvSpPr>
            <p:spPr>
              <a:xfrm>
                <a:off x="7648001" y="2139855"/>
                <a:ext cx="4272512" cy="842859"/>
              </a:xfrm>
              <a:prstGeom prst="rect">
                <a:avLst/>
              </a:prstGeom>
              <a:blipFill>
                <a:blip r:embed="rId8"/>
                <a:stretch>
                  <a:fillRect/>
                </a:stretch>
              </a:blipFill>
            </p:spPr>
            <p:txBody>
              <a:bodyPr/>
              <a:lstStyle/>
              <a:p>
                <a:r>
                  <a:rPr lang="en-US">
                    <a:noFill/>
                  </a:rPr>
                  <a:t> </a:t>
                </a:r>
              </a:p>
            </p:txBody>
          </p:sp>
        </mc:Fallback>
      </mc:AlternateContent>
      <p:grpSp>
        <p:nvGrpSpPr>
          <p:cNvPr id="109" name="Group 108">
            <a:extLst>
              <a:ext uri="{FF2B5EF4-FFF2-40B4-BE49-F238E27FC236}">
                <a16:creationId xmlns:a16="http://schemas.microsoft.com/office/drawing/2014/main" id="{3D952EC2-59D2-1F69-2BF7-70D508909AB8}"/>
              </a:ext>
            </a:extLst>
          </p:cNvPr>
          <p:cNvGrpSpPr/>
          <p:nvPr/>
        </p:nvGrpSpPr>
        <p:grpSpPr>
          <a:xfrm>
            <a:off x="8077261" y="3199872"/>
            <a:ext cx="3762806" cy="2213003"/>
            <a:chOff x="7443974" y="4050972"/>
            <a:chExt cx="3762806" cy="2213003"/>
          </a:xfrm>
        </p:grpSpPr>
        <p:cxnSp>
          <p:nvCxnSpPr>
            <p:cNvPr id="110" name="Straight Connector 109">
              <a:extLst>
                <a:ext uri="{FF2B5EF4-FFF2-40B4-BE49-F238E27FC236}">
                  <a16:creationId xmlns:a16="http://schemas.microsoft.com/office/drawing/2014/main" id="{22F6C6CC-ACFA-1DE3-313C-AF4F6E28D616}"/>
                </a:ext>
              </a:extLst>
            </p:cNvPr>
            <p:cNvCxnSpPr/>
            <p:nvPr/>
          </p:nvCxnSpPr>
          <p:spPr>
            <a:xfrm flipV="1">
              <a:off x="8798544" y="4050972"/>
              <a:ext cx="0" cy="1193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BA64938-3A69-781D-9620-96CEF7FF5FB3}"/>
                </a:ext>
              </a:extLst>
            </p:cNvPr>
            <p:cNvCxnSpPr/>
            <p:nvPr/>
          </p:nvCxnSpPr>
          <p:spPr>
            <a:xfrm flipV="1">
              <a:off x="10627344" y="4063671"/>
              <a:ext cx="0" cy="11938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148BDDA-977A-3B9D-A3E5-EF74D3A29696}"/>
                </a:ext>
              </a:extLst>
            </p:cNvPr>
            <p:cNvCxnSpPr/>
            <p:nvPr/>
          </p:nvCxnSpPr>
          <p:spPr>
            <a:xfrm>
              <a:off x="8798544" y="4063671"/>
              <a:ext cx="1828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E92FE81-E4B2-0116-98F6-0B4235F27EE8}"/>
                </a:ext>
              </a:extLst>
            </p:cNvPr>
            <p:cNvCxnSpPr>
              <a:cxnSpLocks/>
            </p:cNvCxnSpPr>
            <p:nvPr/>
          </p:nvCxnSpPr>
          <p:spPr>
            <a:xfrm>
              <a:off x="8798544" y="5244772"/>
              <a:ext cx="3979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2FF57AD-62F2-18F4-5BB3-98B216186B7F}"/>
                </a:ext>
              </a:extLst>
            </p:cNvPr>
            <p:cNvCxnSpPr>
              <a:cxnSpLocks/>
            </p:cNvCxnSpPr>
            <p:nvPr/>
          </p:nvCxnSpPr>
          <p:spPr>
            <a:xfrm>
              <a:off x="9535144" y="5257471"/>
              <a:ext cx="3471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DB25C3B-90E4-D316-1EE6-F9AE7909378C}"/>
                </a:ext>
              </a:extLst>
            </p:cNvPr>
            <p:cNvCxnSpPr>
              <a:cxnSpLocks/>
            </p:cNvCxnSpPr>
            <p:nvPr/>
          </p:nvCxnSpPr>
          <p:spPr>
            <a:xfrm>
              <a:off x="10204010" y="5257471"/>
              <a:ext cx="42333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D032A09-D3AE-4B30-04F8-E5294BB01DD9}"/>
                </a:ext>
              </a:extLst>
            </p:cNvPr>
            <p:cNvCxnSpPr>
              <a:cxnSpLocks/>
            </p:cNvCxnSpPr>
            <p:nvPr/>
          </p:nvCxnSpPr>
          <p:spPr>
            <a:xfrm flipV="1">
              <a:off x="9535144" y="4436204"/>
              <a:ext cx="0" cy="8212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33C5B54-49FE-5F7D-D22F-A4A644BC4E7D}"/>
                </a:ext>
              </a:extLst>
            </p:cNvPr>
            <p:cNvCxnSpPr>
              <a:cxnSpLocks/>
            </p:cNvCxnSpPr>
            <p:nvPr/>
          </p:nvCxnSpPr>
          <p:spPr>
            <a:xfrm>
              <a:off x="9188011" y="4436204"/>
              <a:ext cx="3471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A304A24-D1D4-90BA-521E-0A6BF5E1850F}"/>
                </a:ext>
              </a:extLst>
            </p:cNvPr>
            <p:cNvCxnSpPr>
              <a:cxnSpLocks/>
            </p:cNvCxnSpPr>
            <p:nvPr/>
          </p:nvCxnSpPr>
          <p:spPr>
            <a:xfrm flipV="1">
              <a:off x="9196477" y="4436204"/>
              <a:ext cx="0" cy="8212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19C2729-9BFB-99E5-B291-944FDF2DAE22}"/>
                </a:ext>
              </a:extLst>
            </p:cNvPr>
            <p:cNvCxnSpPr>
              <a:cxnSpLocks/>
            </p:cNvCxnSpPr>
            <p:nvPr/>
          </p:nvCxnSpPr>
          <p:spPr>
            <a:xfrm flipV="1">
              <a:off x="10204010" y="4436204"/>
              <a:ext cx="0" cy="8212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22CC967-5AAB-FD33-C68B-D410FF73EC5C}"/>
                </a:ext>
              </a:extLst>
            </p:cNvPr>
            <p:cNvCxnSpPr>
              <a:cxnSpLocks/>
            </p:cNvCxnSpPr>
            <p:nvPr/>
          </p:nvCxnSpPr>
          <p:spPr>
            <a:xfrm>
              <a:off x="9856877" y="4436204"/>
              <a:ext cx="3471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7B751DC-CF05-1DEF-5ED3-D8F636D62D5C}"/>
                </a:ext>
              </a:extLst>
            </p:cNvPr>
            <p:cNvCxnSpPr>
              <a:cxnSpLocks/>
            </p:cNvCxnSpPr>
            <p:nvPr/>
          </p:nvCxnSpPr>
          <p:spPr>
            <a:xfrm flipV="1">
              <a:off x="9865343" y="4436204"/>
              <a:ext cx="0" cy="82126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2" name="Freeform: Shape 29">
              <a:extLst>
                <a:ext uri="{FF2B5EF4-FFF2-40B4-BE49-F238E27FC236}">
                  <a16:creationId xmlns:a16="http://schemas.microsoft.com/office/drawing/2014/main" id="{563B6B18-21FF-162D-CCE8-917902B5D9C5}"/>
                </a:ext>
              </a:extLst>
            </p:cNvPr>
            <p:cNvSpPr/>
            <p:nvPr/>
          </p:nvSpPr>
          <p:spPr>
            <a:xfrm>
              <a:off x="9348877" y="4508172"/>
              <a:ext cx="787400" cy="203200"/>
            </a:xfrm>
            <a:custGeom>
              <a:avLst/>
              <a:gdLst>
                <a:gd name="connsiteX0" fmla="*/ 194733 w 787400"/>
                <a:gd name="connsiteY0" fmla="*/ 203200 h 203200"/>
                <a:gd name="connsiteX1" fmla="*/ 152400 w 787400"/>
                <a:gd name="connsiteY1" fmla="*/ 194733 h 203200"/>
                <a:gd name="connsiteX2" fmla="*/ 118533 w 787400"/>
                <a:gd name="connsiteY2" fmla="*/ 186266 h 203200"/>
                <a:gd name="connsiteX3" fmla="*/ 67733 w 787400"/>
                <a:gd name="connsiteY3" fmla="*/ 177800 h 203200"/>
                <a:gd name="connsiteX4" fmla="*/ 25400 w 787400"/>
                <a:gd name="connsiteY4" fmla="*/ 152400 h 203200"/>
                <a:gd name="connsiteX5" fmla="*/ 0 w 787400"/>
                <a:gd name="connsiteY5" fmla="*/ 84666 h 203200"/>
                <a:gd name="connsiteX6" fmla="*/ 33867 w 787400"/>
                <a:gd name="connsiteY6" fmla="*/ 16933 h 203200"/>
                <a:gd name="connsiteX7" fmla="*/ 101600 w 787400"/>
                <a:gd name="connsiteY7" fmla="*/ 0 h 203200"/>
                <a:gd name="connsiteX8" fmla="*/ 389467 w 787400"/>
                <a:gd name="connsiteY8" fmla="*/ 8466 h 203200"/>
                <a:gd name="connsiteX9" fmla="*/ 431800 w 787400"/>
                <a:gd name="connsiteY9" fmla="*/ 16933 h 203200"/>
                <a:gd name="connsiteX10" fmla="*/ 558800 w 787400"/>
                <a:gd name="connsiteY10" fmla="*/ 25400 h 203200"/>
                <a:gd name="connsiteX11" fmla="*/ 711200 w 787400"/>
                <a:gd name="connsiteY11" fmla="*/ 42333 h 203200"/>
                <a:gd name="connsiteX12" fmla="*/ 778933 w 787400"/>
                <a:gd name="connsiteY12" fmla="*/ 101600 h 203200"/>
                <a:gd name="connsiteX13" fmla="*/ 787400 w 787400"/>
                <a:gd name="connsiteY13" fmla="*/ 127000 h 203200"/>
                <a:gd name="connsiteX14" fmla="*/ 736600 w 787400"/>
                <a:gd name="connsiteY14" fmla="*/ 160866 h 203200"/>
                <a:gd name="connsiteX15" fmla="*/ 677333 w 787400"/>
                <a:gd name="connsiteY15" fmla="*/ 186266 h 203200"/>
                <a:gd name="connsiteX16" fmla="*/ 533400 w 787400"/>
                <a:gd name="connsiteY16" fmla="*/ 186266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7400" h="203200">
                  <a:moveTo>
                    <a:pt x="194733" y="203200"/>
                  </a:moveTo>
                  <a:cubicBezTo>
                    <a:pt x="180622" y="200378"/>
                    <a:pt x="166448" y="197855"/>
                    <a:pt x="152400" y="194733"/>
                  </a:cubicBezTo>
                  <a:cubicBezTo>
                    <a:pt x="141041" y="192209"/>
                    <a:pt x="129943" y="188548"/>
                    <a:pt x="118533" y="186266"/>
                  </a:cubicBezTo>
                  <a:cubicBezTo>
                    <a:pt x="101699" y="182899"/>
                    <a:pt x="84666" y="180622"/>
                    <a:pt x="67733" y="177800"/>
                  </a:cubicBezTo>
                  <a:cubicBezTo>
                    <a:pt x="53622" y="169333"/>
                    <a:pt x="37036" y="164036"/>
                    <a:pt x="25400" y="152400"/>
                  </a:cubicBezTo>
                  <a:cubicBezTo>
                    <a:pt x="10643" y="137642"/>
                    <a:pt x="4725" y="103564"/>
                    <a:pt x="0" y="84666"/>
                  </a:cubicBezTo>
                  <a:cubicBezTo>
                    <a:pt x="4208" y="72042"/>
                    <a:pt x="11131" y="26027"/>
                    <a:pt x="33867" y="16933"/>
                  </a:cubicBezTo>
                  <a:cubicBezTo>
                    <a:pt x="55475" y="8290"/>
                    <a:pt x="101600" y="0"/>
                    <a:pt x="101600" y="0"/>
                  </a:cubicBezTo>
                  <a:cubicBezTo>
                    <a:pt x="197556" y="2822"/>
                    <a:pt x="293596" y="3550"/>
                    <a:pt x="389467" y="8466"/>
                  </a:cubicBezTo>
                  <a:cubicBezTo>
                    <a:pt x="403839" y="9203"/>
                    <a:pt x="417481" y="15501"/>
                    <a:pt x="431800" y="16933"/>
                  </a:cubicBezTo>
                  <a:cubicBezTo>
                    <a:pt x="474017" y="21155"/>
                    <a:pt x="516498" y="22146"/>
                    <a:pt x="558800" y="25400"/>
                  </a:cubicBezTo>
                  <a:cubicBezTo>
                    <a:pt x="647848" y="32250"/>
                    <a:pt x="636413" y="31649"/>
                    <a:pt x="711200" y="42333"/>
                  </a:cubicBezTo>
                  <a:cubicBezTo>
                    <a:pt x="749301" y="67734"/>
                    <a:pt x="761294" y="66322"/>
                    <a:pt x="778933" y="101600"/>
                  </a:cubicBezTo>
                  <a:cubicBezTo>
                    <a:pt x="782924" y="109582"/>
                    <a:pt x="784578" y="118533"/>
                    <a:pt x="787400" y="127000"/>
                  </a:cubicBezTo>
                  <a:cubicBezTo>
                    <a:pt x="747468" y="166932"/>
                    <a:pt x="779487" y="142486"/>
                    <a:pt x="736600" y="160866"/>
                  </a:cubicBezTo>
                  <a:cubicBezTo>
                    <a:pt x="726408" y="165234"/>
                    <a:pt x="692322" y="185517"/>
                    <a:pt x="677333" y="186266"/>
                  </a:cubicBezTo>
                  <a:cubicBezTo>
                    <a:pt x="629415" y="188662"/>
                    <a:pt x="581378" y="186266"/>
                    <a:pt x="533400" y="1862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Shape 30">
              <a:extLst>
                <a:ext uri="{FF2B5EF4-FFF2-40B4-BE49-F238E27FC236}">
                  <a16:creationId xmlns:a16="http://schemas.microsoft.com/office/drawing/2014/main" id="{F219DEED-14D8-289F-FFCA-095F9EB9F5DD}"/>
                </a:ext>
              </a:extLst>
            </p:cNvPr>
            <p:cNvSpPr/>
            <p:nvPr/>
          </p:nvSpPr>
          <p:spPr>
            <a:xfrm>
              <a:off x="9319244" y="4571673"/>
              <a:ext cx="787400" cy="203200"/>
            </a:xfrm>
            <a:custGeom>
              <a:avLst/>
              <a:gdLst>
                <a:gd name="connsiteX0" fmla="*/ 194733 w 787400"/>
                <a:gd name="connsiteY0" fmla="*/ 203200 h 203200"/>
                <a:gd name="connsiteX1" fmla="*/ 152400 w 787400"/>
                <a:gd name="connsiteY1" fmla="*/ 194733 h 203200"/>
                <a:gd name="connsiteX2" fmla="*/ 118533 w 787400"/>
                <a:gd name="connsiteY2" fmla="*/ 186266 h 203200"/>
                <a:gd name="connsiteX3" fmla="*/ 67733 w 787400"/>
                <a:gd name="connsiteY3" fmla="*/ 177800 h 203200"/>
                <a:gd name="connsiteX4" fmla="*/ 25400 w 787400"/>
                <a:gd name="connsiteY4" fmla="*/ 152400 h 203200"/>
                <a:gd name="connsiteX5" fmla="*/ 0 w 787400"/>
                <a:gd name="connsiteY5" fmla="*/ 84666 h 203200"/>
                <a:gd name="connsiteX6" fmla="*/ 33867 w 787400"/>
                <a:gd name="connsiteY6" fmla="*/ 16933 h 203200"/>
                <a:gd name="connsiteX7" fmla="*/ 101600 w 787400"/>
                <a:gd name="connsiteY7" fmla="*/ 0 h 203200"/>
                <a:gd name="connsiteX8" fmla="*/ 389467 w 787400"/>
                <a:gd name="connsiteY8" fmla="*/ 8466 h 203200"/>
                <a:gd name="connsiteX9" fmla="*/ 431800 w 787400"/>
                <a:gd name="connsiteY9" fmla="*/ 16933 h 203200"/>
                <a:gd name="connsiteX10" fmla="*/ 558800 w 787400"/>
                <a:gd name="connsiteY10" fmla="*/ 25400 h 203200"/>
                <a:gd name="connsiteX11" fmla="*/ 711200 w 787400"/>
                <a:gd name="connsiteY11" fmla="*/ 42333 h 203200"/>
                <a:gd name="connsiteX12" fmla="*/ 778933 w 787400"/>
                <a:gd name="connsiteY12" fmla="*/ 101600 h 203200"/>
                <a:gd name="connsiteX13" fmla="*/ 787400 w 787400"/>
                <a:gd name="connsiteY13" fmla="*/ 127000 h 203200"/>
                <a:gd name="connsiteX14" fmla="*/ 736600 w 787400"/>
                <a:gd name="connsiteY14" fmla="*/ 160866 h 203200"/>
                <a:gd name="connsiteX15" fmla="*/ 677333 w 787400"/>
                <a:gd name="connsiteY15" fmla="*/ 186266 h 203200"/>
                <a:gd name="connsiteX16" fmla="*/ 533400 w 787400"/>
                <a:gd name="connsiteY16" fmla="*/ 186266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7400" h="203200">
                  <a:moveTo>
                    <a:pt x="194733" y="203200"/>
                  </a:moveTo>
                  <a:cubicBezTo>
                    <a:pt x="180622" y="200378"/>
                    <a:pt x="166448" y="197855"/>
                    <a:pt x="152400" y="194733"/>
                  </a:cubicBezTo>
                  <a:cubicBezTo>
                    <a:pt x="141041" y="192209"/>
                    <a:pt x="129943" y="188548"/>
                    <a:pt x="118533" y="186266"/>
                  </a:cubicBezTo>
                  <a:cubicBezTo>
                    <a:pt x="101699" y="182899"/>
                    <a:pt x="84666" y="180622"/>
                    <a:pt x="67733" y="177800"/>
                  </a:cubicBezTo>
                  <a:cubicBezTo>
                    <a:pt x="53622" y="169333"/>
                    <a:pt x="37036" y="164036"/>
                    <a:pt x="25400" y="152400"/>
                  </a:cubicBezTo>
                  <a:cubicBezTo>
                    <a:pt x="10643" y="137642"/>
                    <a:pt x="4725" y="103564"/>
                    <a:pt x="0" y="84666"/>
                  </a:cubicBezTo>
                  <a:cubicBezTo>
                    <a:pt x="4208" y="72042"/>
                    <a:pt x="11131" y="26027"/>
                    <a:pt x="33867" y="16933"/>
                  </a:cubicBezTo>
                  <a:cubicBezTo>
                    <a:pt x="55475" y="8290"/>
                    <a:pt x="101600" y="0"/>
                    <a:pt x="101600" y="0"/>
                  </a:cubicBezTo>
                  <a:cubicBezTo>
                    <a:pt x="197556" y="2822"/>
                    <a:pt x="293596" y="3550"/>
                    <a:pt x="389467" y="8466"/>
                  </a:cubicBezTo>
                  <a:cubicBezTo>
                    <a:pt x="403839" y="9203"/>
                    <a:pt x="417481" y="15501"/>
                    <a:pt x="431800" y="16933"/>
                  </a:cubicBezTo>
                  <a:cubicBezTo>
                    <a:pt x="474017" y="21155"/>
                    <a:pt x="516498" y="22146"/>
                    <a:pt x="558800" y="25400"/>
                  </a:cubicBezTo>
                  <a:cubicBezTo>
                    <a:pt x="647848" y="32250"/>
                    <a:pt x="636413" y="31649"/>
                    <a:pt x="711200" y="42333"/>
                  </a:cubicBezTo>
                  <a:cubicBezTo>
                    <a:pt x="749301" y="67734"/>
                    <a:pt x="761294" y="66322"/>
                    <a:pt x="778933" y="101600"/>
                  </a:cubicBezTo>
                  <a:cubicBezTo>
                    <a:pt x="782924" y="109582"/>
                    <a:pt x="784578" y="118533"/>
                    <a:pt x="787400" y="127000"/>
                  </a:cubicBezTo>
                  <a:cubicBezTo>
                    <a:pt x="747468" y="166932"/>
                    <a:pt x="779487" y="142486"/>
                    <a:pt x="736600" y="160866"/>
                  </a:cubicBezTo>
                  <a:cubicBezTo>
                    <a:pt x="726408" y="165234"/>
                    <a:pt x="692322" y="185517"/>
                    <a:pt x="677333" y="186266"/>
                  </a:cubicBezTo>
                  <a:cubicBezTo>
                    <a:pt x="629415" y="188662"/>
                    <a:pt x="581378" y="186266"/>
                    <a:pt x="533400" y="1862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31">
              <a:extLst>
                <a:ext uri="{FF2B5EF4-FFF2-40B4-BE49-F238E27FC236}">
                  <a16:creationId xmlns:a16="http://schemas.microsoft.com/office/drawing/2014/main" id="{1682F8B4-04D5-3CEF-4296-3C2EA75B4144}"/>
                </a:ext>
              </a:extLst>
            </p:cNvPr>
            <p:cNvSpPr/>
            <p:nvPr/>
          </p:nvSpPr>
          <p:spPr>
            <a:xfrm>
              <a:off x="9342528" y="4656339"/>
              <a:ext cx="787400" cy="203200"/>
            </a:xfrm>
            <a:custGeom>
              <a:avLst/>
              <a:gdLst>
                <a:gd name="connsiteX0" fmla="*/ 194733 w 787400"/>
                <a:gd name="connsiteY0" fmla="*/ 203200 h 203200"/>
                <a:gd name="connsiteX1" fmla="*/ 152400 w 787400"/>
                <a:gd name="connsiteY1" fmla="*/ 194733 h 203200"/>
                <a:gd name="connsiteX2" fmla="*/ 118533 w 787400"/>
                <a:gd name="connsiteY2" fmla="*/ 186266 h 203200"/>
                <a:gd name="connsiteX3" fmla="*/ 67733 w 787400"/>
                <a:gd name="connsiteY3" fmla="*/ 177800 h 203200"/>
                <a:gd name="connsiteX4" fmla="*/ 25400 w 787400"/>
                <a:gd name="connsiteY4" fmla="*/ 152400 h 203200"/>
                <a:gd name="connsiteX5" fmla="*/ 0 w 787400"/>
                <a:gd name="connsiteY5" fmla="*/ 84666 h 203200"/>
                <a:gd name="connsiteX6" fmla="*/ 33867 w 787400"/>
                <a:gd name="connsiteY6" fmla="*/ 16933 h 203200"/>
                <a:gd name="connsiteX7" fmla="*/ 101600 w 787400"/>
                <a:gd name="connsiteY7" fmla="*/ 0 h 203200"/>
                <a:gd name="connsiteX8" fmla="*/ 389467 w 787400"/>
                <a:gd name="connsiteY8" fmla="*/ 8466 h 203200"/>
                <a:gd name="connsiteX9" fmla="*/ 431800 w 787400"/>
                <a:gd name="connsiteY9" fmla="*/ 16933 h 203200"/>
                <a:gd name="connsiteX10" fmla="*/ 558800 w 787400"/>
                <a:gd name="connsiteY10" fmla="*/ 25400 h 203200"/>
                <a:gd name="connsiteX11" fmla="*/ 711200 w 787400"/>
                <a:gd name="connsiteY11" fmla="*/ 42333 h 203200"/>
                <a:gd name="connsiteX12" fmla="*/ 778933 w 787400"/>
                <a:gd name="connsiteY12" fmla="*/ 101600 h 203200"/>
                <a:gd name="connsiteX13" fmla="*/ 787400 w 787400"/>
                <a:gd name="connsiteY13" fmla="*/ 127000 h 203200"/>
                <a:gd name="connsiteX14" fmla="*/ 736600 w 787400"/>
                <a:gd name="connsiteY14" fmla="*/ 160866 h 203200"/>
                <a:gd name="connsiteX15" fmla="*/ 677333 w 787400"/>
                <a:gd name="connsiteY15" fmla="*/ 186266 h 203200"/>
                <a:gd name="connsiteX16" fmla="*/ 533400 w 787400"/>
                <a:gd name="connsiteY16" fmla="*/ 186266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7400" h="203200">
                  <a:moveTo>
                    <a:pt x="194733" y="203200"/>
                  </a:moveTo>
                  <a:cubicBezTo>
                    <a:pt x="180622" y="200378"/>
                    <a:pt x="166448" y="197855"/>
                    <a:pt x="152400" y="194733"/>
                  </a:cubicBezTo>
                  <a:cubicBezTo>
                    <a:pt x="141041" y="192209"/>
                    <a:pt x="129943" y="188548"/>
                    <a:pt x="118533" y="186266"/>
                  </a:cubicBezTo>
                  <a:cubicBezTo>
                    <a:pt x="101699" y="182899"/>
                    <a:pt x="84666" y="180622"/>
                    <a:pt x="67733" y="177800"/>
                  </a:cubicBezTo>
                  <a:cubicBezTo>
                    <a:pt x="53622" y="169333"/>
                    <a:pt x="37036" y="164036"/>
                    <a:pt x="25400" y="152400"/>
                  </a:cubicBezTo>
                  <a:cubicBezTo>
                    <a:pt x="10643" y="137642"/>
                    <a:pt x="4725" y="103564"/>
                    <a:pt x="0" y="84666"/>
                  </a:cubicBezTo>
                  <a:cubicBezTo>
                    <a:pt x="4208" y="72042"/>
                    <a:pt x="11131" y="26027"/>
                    <a:pt x="33867" y="16933"/>
                  </a:cubicBezTo>
                  <a:cubicBezTo>
                    <a:pt x="55475" y="8290"/>
                    <a:pt x="101600" y="0"/>
                    <a:pt x="101600" y="0"/>
                  </a:cubicBezTo>
                  <a:cubicBezTo>
                    <a:pt x="197556" y="2822"/>
                    <a:pt x="293596" y="3550"/>
                    <a:pt x="389467" y="8466"/>
                  </a:cubicBezTo>
                  <a:cubicBezTo>
                    <a:pt x="403839" y="9203"/>
                    <a:pt x="417481" y="15501"/>
                    <a:pt x="431800" y="16933"/>
                  </a:cubicBezTo>
                  <a:cubicBezTo>
                    <a:pt x="474017" y="21155"/>
                    <a:pt x="516498" y="22146"/>
                    <a:pt x="558800" y="25400"/>
                  </a:cubicBezTo>
                  <a:cubicBezTo>
                    <a:pt x="647848" y="32250"/>
                    <a:pt x="636413" y="31649"/>
                    <a:pt x="711200" y="42333"/>
                  </a:cubicBezTo>
                  <a:cubicBezTo>
                    <a:pt x="749301" y="67734"/>
                    <a:pt x="761294" y="66322"/>
                    <a:pt x="778933" y="101600"/>
                  </a:cubicBezTo>
                  <a:cubicBezTo>
                    <a:pt x="782924" y="109582"/>
                    <a:pt x="784578" y="118533"/>
                    <a:pt x="787400" y="127000"/>
                  </a:cubicBezTo>
                  <a:cubicBezTo>
                    <a:pt x="747468" y="166932"/>
                    <a:pt x="779487" y="142486"/>
                    <a:pt x="736600" y="160866"/>
                  </a:cubicBezTo>
                  <a:cubicBezTo>
                    <a:pt x="726408" y="165234"/>
                    <a:pt x="692322" y="185517"/>
                    <a:pt x="677333" y="186266"/>
                  </a:cubicBezTo>
                  <a:cubicBezTo>
                    <a:pt x="629415" y="188662"/>
                    <a:pt x="581378" y="186266"/>
                    <a:pt x="533400" y="1862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Shape 32">
              <a:extLst>
                <a:ext uri="{FF2B5EF4-FFF2-40B4-BE49-F238E27FC236}">
                  <a16:creationId xmlns:a16="http://schemas.microsoft.com/office/drawing/2014/main" id="{EDB60265-EDA7-67C4-D52A-9F5DAE723C6F}"/>
                </a:ext>
              </a:extLst>
            </p:cNvPr>
            <p:cNvSpPr/>
            <p:nvPr/>
          </p:nvSpPr>
          <p:spPr>
            <a:xfrm>
              <a:off x="9312895" y="4719840"/>
              <a:ext cx="787400" cy="203200"/>
            </a:xfrm>
            <a:custGeom>
              <a:avLst/>
              <a:gdLst>
                <a:gd name="connsiteX0" fmla="*/ 194733 w 787400"/>
                <a:gd name="connsiteY0" fmla="*/ 203200 h 203200"/>
                <a:gd name="connsiteX1" fmla="*/ 152400 w 787400"/>
                <a:gd name="connsiteY1" fmla="*/ 194733 h 203200"/>
                <a:gd name="connsiteX2" fmla="*/ 118533 w 787400"/>
                <a:gd name="connsiteY2" fmla="*/ 186266 h 203200"/>
                <a:gd name="connsiteX3" fmla="*/ 67733 w 787400"/>
                <a:gd name="connsiteY3" fmla="*/ 177800 h 203200"/>
                <a:gd name="connsiteX4" fmla="*/ 25400 w 787400"/>
                <a:gd name="connsiteY4" fmla="*/ 152400 h 203200"/>
                <a:gd name="connsiteX5" fmla="*/ 0 w 787400"/>
                <a:gd name="connsiteY5" fmla="*/ 84666 h 203200"/>
                <a:gd name="connsiteX6" fmla="*/ 33867 w 787400"/>
                <a:gd name="connsiteY6" fmla="*/ 16933 h 203200"/>
                <a:gd name="connsiteX7" fmla="*/ 101600 w 787400"/>
                <a:gd name="connsiteY7" fmla="*/ 0 h 203200"/>
                <a:gd name="connsiteX8" fmla="*/ 389467 w 787400"/>
                <a:gd name="connsiteY8" fmla="*/ 8466 h 203200"/>
                <a:gd name="connsiteX9" fmla="*/ 431800 w 787400"/>
                <a:gd name="connsiteY9" fmla="*/ 16933 h 203200"/>
                <a:gd name="connsiteX10" fmla="*/ 558800 w 787400"/>
                <a:gd name="connsiteY10" fmla="*/ 25400 h 203200"/>
                <a:gd name="connsiteX11" fmla="*/ 711200 w 787400"/>
                <a:gd name="connsiteY11" fmla="*/ 42333 h 203200"/>
                <a:gd name="connsiteX12" fmla="*/ 778933 w 787400"/>
                <a:gd name="connsiteY12" fmla="*/ 101600 h 203200"/>
                <a:gd name="connsiteX13" fmla="*/ 787400 w 787400"/>
                <a:gd name="connsiteY13" fmla="*/ 127000 h 203200"/>
                <a:gd name="connsiteX14" fmla="*/ 736600 w 787400"/>
                <a:gd name="connsiteY14" fmla="*/ 160866 h 203200"/>
                <a:gd name="connsiteX15" fmla="*/ 677333 w 787400"/>
                <a:gd name="connsiteY15" fmla="*/ 186266 h 203200"/>
                <a:gd name="connsiteX16" fmla="*/ 533400 w 787400"/>
                <a:gd name="connsiteY16" fmla="*/ 186266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7400" h="203200">
                  <a:moveTo>
                    <a:pt x="194733" y="203200"/>
                  </a:moveTo>
                  <a:cubicBezTo>
                    <a:pt x="180622" y="200378"/>
                    <a:pt x="166448" y="197855"/>
                    <a:pt x="152400" y="194733"/>
                  </a:cubicBezTo>
                  <a:cubicBezTo>
                    <a:pt x="141041" y="192209"/>
                    <a:pt x="129943" y="188548"/>
                    <a:pt x="118533" y="186266"/>
                  </a:cubicBezTo>
                  <a:cubicBezTo>
                    <a:pt x="101699" y="182899"/>
                    <a:pt x="84666" y="180622"/>
                    <a:pt x="67733" y="177800"/>
                  </a:cubicBezTo>
                  <a:cubicBezTo>
                    <a:pt x="53622" y="169333"/>
                    <a:pt x="37036" y="164036"/>
                    <a:pt x="25400" y="152400"/>
                  </a:cubicBezTo>
                  <a:cubicBezTo>
                    <a:pt x="10643" y="137642"/>
                    <a:pt x="4725" y="103564"/>
                    <a:pt x="0" y="84666"/>
                  </a:cubicBezTo>
                  <a:cubicBezTo>
                    <a:pt x="4208" y="72042"/>
                    <a:pt x="11131" y="26027"/>
                    <a:pt x="33867" y="16933"/>
                  </a:cubicBezTo>
                  <a:cubicBezTo>
                    <a:pt x="55475" y="8290"/>
                    <a:pt x="101600" y="0"/>
                    <a:pt x="101600" y="0"/>
                  </a:cubicBezTo>
                  <a:cubicBezTo>
                    <a:pt x="197556" y="2822"/>
                    <a:pt x="293596" y="3550"/>
                    <a:pt x="389467" y="8466"/>
                  </a:cubicBezTo>
                  <a:cubicBezTo>
                    <a:pt x="403839" y="9203"/>
                    <a:pt x="417481" y="15501"/>
                    <a:pt x="431800" y="16933"/>
                  </a:cubicBezTo>
                  <a:cubicBezTo>
                    <a:pt x="474017" y="21155"/>
                    <a:pt x="516498" y="22146"/>
                    <a:pt x="558800" y="25400"/>
                  </a:cubicBezTo>
                  <a:cubicBezTo>
                    <a:pt x="647848" y="32250"/>
                    <a:pt x="636413" y="31649"/>
                    <a:pt x="711200" y="42333"/>
                  </a:cubicBezTo>
                  <a:cubicBezTo>
                    <a:pt x="749301" y="67734"/>
                    <a:pt x="761294" y="66322"/>
                    <a:pt x="778933" y="101600"/>
                  </a:cubicBezTo>
                  <a:cubicBezTo>
                    <a:pt x="782924" y="109582"/>
                    <a:pt x="784578" y="118533"/>
                    <a:pt x="787400" y="127000"/>
                  </a:cubicBezTo>
                  <a:cubicBezTo>
                    <a:pt x="747468" y="166932"/>
                    <a:pt x="779487" y="142486"/>
                    <a:pt x="736600" y="160866"/>
                  </a:cubicBezTo>
                  <a:cubicBezTo>
                    <a:pt x="726408" y="165234"/>
                    <a:pt x="692322" y="185517"/>
                    <a:pt x="677333" y="186266"/>
                  </a:cubicBezTo>
                  <a:cubicBezTo>
                    <a:pt x="629415" y="188662"/>
                    <a:pt x="581378" y="186266"/>
                    <a:pt x="533400" y="1862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33">
              <a:extLst>
                <a:ext uri="{FF2B5EF4-FFF2-40B4-BE49-F238E27FC236}">
                  <a16:creationId xmlns:a16="http://schemas.microsoft.com/office/drawing/2014/main" id="{6157A209-6984-83C1-2EB6-356EE761A43A}"/>
                </a:ext>
              </a:extLst>
            </p:cNvPr>
            <p:cNvSpPr/>
            <p:nvPr/>
          </p:nvSpPr>
          <p:spPr>
            <a:xfrm>
              <a:off x="9361292" y="4783337"/>
              <a:ext cx="787400" cy="203200"/>
            </a:xfrm>
            <a:custGeom>
              <a:avLst/>
              <a:gdLst>
                <a:gd name="connsiteX0" fmla="*/ 194733 w 787400"/>
                <a:gd name="connsiteY0" fmla="*/ 203200 h 203200"/>
                <a:gd name="connsiteX1" fmla="*/ 152400 w 787400"/>
                <a:gd name="connsiteY1" fmla="*/ 194733 h 203200"/>
                <a:gd name="connsiteX2" fmla="*/ 118533 w 787400"/>
                <a:gd name="connsiteY2" fmla="*/ 186266 h 203200"/>
                <a:gd name="connsiteX3" fmla="*/ 67733 w 787400"/>
                <a:gd name="connsiteY3" fmla="*/ 177800 h 203200"/>
                <a:gd name="connsiteX4" fmla="*/ 25400 w 787400"/>
                <a:gd name="connsiteY4" fmla="*/ 152400 h 203200"/>
                <a:gd name="connsiteX5" fmla="*/ 0 w 787400"/>
                <a:gd name="connsiteY5" fmla="*/ 84666 h 203200"/>
                <a:gd name="connsiteX6" fmla="*/ 33867 w 787400"/>
                <a:gd name="connsiteY6" fmla="*/ 16933 h 203200"/>
                <a:gd name="connsiteX7" fmla="*/ 101600 w 787400"/>
                <a:gd name="connsiteY7" fmla="*/ 0 h 203200"/>
                <a:gd name="connsiteX8" fmla="*/ 389467 w 787400"/>
                <a:gd name="connsiteY8" fmla="*/ 8466 h 203200"/>
                <a:gd name="connsiteX9" fmla="*/ 431800 w 787400"/>
                <a:gd name="connsiteY9" fmla="*/ 16933 h 203200"/>
                <a:gd name="connsiteX10" fmla="*/ 558800 w 787400"/>
                <a:gd name="connsiteY10" fmla="*/ 25400 h 203200"/>
                <a:gd name="connsiteX11" fmla="*/ 711200 w 787400"/>
                <a:gd name="connsiteY11" fmla="*/ 42333 h 203200"/>
                <a:gd name="connsiteX12" fmla="*/ 778933 w 787400"/>
                <a:gd name="connsiteY12" fmla="*/ 101600 h 203200"/>
                <a:gd name="connsiteX13" fmla="*/ 787400 w 787400"/>
                <a:gd name="connsiteY13" fmla="*/ 127000 h 203200"/>
                <a:gd name="connsiteX14" fmla="*/ 736600 w 787400"/>
                <a:gd name="connsiteY14" fmla="*/ 160866 h 203200"/>
                <a:gd name="connsiteX15" fmla="*/ 677333 w 787400"/>
                <a:gd name="connsiteY15" fmla="*/ 186266 h 203200"/>
                <a:gd name="connsiteX16" fmla="*/ 533400 w 787400"/>
                <a:gd name="connsiteY16" fmla="*/ 186266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7400" h="203200">
                  <a:moveTo>
                    <a:pt x="194733" y="203200"/>
                  </a:moveTo>
                  <a:cubicBezTo>
                    <a:pt x="180622" y="200378"/>
                    <a:pt x="166448" y="197855"/>
                    <a:pt x="152400" y="194733"/>
                  </a:cubicBezTo>
                  <a:cubicBezTo>
                    <a:pt x="141041" y="192209"/>
                    <a:pt x="129943" y="188548"/>
                    <a:pt x="118533" y="186266"/>
                  </a:cubicBezTo>
                  <a:cubicBezTo>
                    <a:pt x="101699" y="182899"/>
                    <a:pt x="84666" y="180622"/>
                    <a:pt x="67733" y="177800"/>
                  </a:cubicBezTo>
                  <a:cubicBezTo>
                    <a:pt x="53622" y="169333"/>
                    <a:pt x="37036" y="164036"/>
                    <a:pt x="25400" y="152400"/>
                  </a:cubicBezTo>
                  <a:cubicBezTo>
                    <a:pt x="10643" y="137642"/>
                    <a:pt x="4725" y="103564"/>
                    <a:pt x="0" y="84666"/>
                  </a:cubicBezTo>
                  <a:cubicBezTo>
                    <a:pt x="4208" y="72042"/>
                    <a:pt x="11131" y="26027"/>
                    <a:pt x="33867" y="16933"/>
                  </a:cubicBezTo>
                  <a:cubicBezTo>
                    <a:pt x="55475" y="8290"/>
                    <a:pt x="101600" y="0"/>
                    <a:pt x="101600" y="0"/>
                  </a:cubicBezTo>
                  <a:cubicBezTo>
                    <a:pt x="197556" y="2822"/>
                    <a:pt x="293596" y="3550"/>
                    <a:pt x="389467" y="8466"/>
                  </a:cubicBezTo>
                  <a:cubicBezTo>
                    <a:pt x="403839" y="9203"/>
                    <a:pt x="417481" y="15501"/>
                    <a:pt x="431800" y="16933"/>
                  </a:cubicBezTo>
                  <a:cubicBezTo>
                    <a:pt x="474017" y="21155"/>
                    <a:pt x="516498" y="22146"/>
                    <a:pt x="558800" y="25400"/>
                  </a:cubicBezTo>
                  <a:cubicBezTo>
                    <a:pt x="647848" y="32250"/>
                    <a:pt x="636413" y="31649"/>
                    <a:pt x="711200" y="42333"/>
                  </a:cubicBezTo>
                  <a:cubicBezTo>
                    <a:pt x="749301" y="67734"/>
                    <a:pt x="761294" y="66322"/>
                    <a:pt x="778933" y="101600"/>
                  </a:cubicBezTo>
                  <a:cubicBezTo>
                    <a:pt x="782924" y="109582"/>
                    <a:pt x="784578" y="118533"/>
                    <a:pt x="787400" y="127000"/>
                  </a:cubicBezTo>
                  <a:cubicBezTo>
                    <a:pt x="747468" y="166932"/>
                    <a:pt x="779487" y="142486"/>
                    <a:pt x="736600" y="160866"/>
                  </a:cubicBezTo>
                  <a:cubicBezTo>
                    <a:pt x="726408" y="165234"/>
                    <a:pt x="692322" y="185517"/>
                    <a:pt x="677333" y="186266"/>
                  </a:cubicBezTo>
                  <a:cubicBezTo>
                    <a:pt x="629415" y="188662"/>
                    <a:pt x="581378" y="186266"/>
                    <a:pt x="533400" y="1862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34">
              <a:extLst>
                <a:ext uri="{FF2B5EF4-FFF2-40B4-BE49-F238E27FC236}">
                  <a16:creationId xmlns:a16="http://schemas.microsoft.com/office/drawing/2014/main" id="{30A281B2-93B5-6731-BFB9-A11E509691AD}"/>
                </a:ext>
              </a:extLst>
            </p:cNvPr>
            <p:cNvSpPr/>
            <p:nvPr/>
          </p:nvSpPr>
          <p:spPr>
            <a:xfrm>
              <a:off x="9331659" y="4846838"/>
              <a:ext cx="787400" cy="203200"/>
            </a:xfrm>
            <a:custGeom>
              <a:avLst/>
              <a:gdLst>
                <a:gd name="connsiteX0" fmla="*/ 194733 w 787400"/>
                <a:gd name="connsiteY0" fmla="*/ 203200 h 203200"/>
                <a:gd name="connsiteX1" fmla="*/ 152400 w 787400"/>
                <a:gd name="connsiteY1" fmla="*/ 194733 h 203200"/>
                <a:gd name="connsiteX2" fmla="*/ 118533 w 787400"/>
                <a:gd name="connsiteY2" fmla="*/ 186266 h 203200"/>
                <a:gd name="connsiteX3" fmla="*/ 67733 w 787400"/>
                <a:gd name="connsiteY3" fmla="*/ 177800 h 203200"/>
                <a:gd name="connsiteX4" fmla="*/ 25400 w 787400"/>
                <a:gd name="connsiteY4" fmla="*/ 152400 h 203200"/>
                <a:gd name="connsiteX5" fmla="*/ 0 w 787400"/>
                <a:gd name="connsiteY5" fmla="*/ 84666 h 203200"/>
                <a:gd name="connsiteX6" fmla="*/ 33867 w 787400"/>
                <a:gd name="connsiteY6" fmla="*/ 16933 h 203200"/>
                <a:gd name="connsiteX7" fmla="*/ 101600 w 787400"/>
                <a:gd name="connsiteY7" fmla="*/ 0 h 203200"/>
                <a:gd name="connsiteX8" fmla="*/ 389467 w 787400"/>
                <a:gd name="connsiteY8" fmla="*/ 8466 h 203200"/>
                <a:gd name="connsiteX9" fmla="*/ 431800 w 787400"/>
                <a:gd name="connsiteY9" fmla="*/ 16933 h 203200"/>
                <a:gd name="connsiteX10" fmla="*/ 558800 w 787400"/>
                <a:gd name="connsiteY10" fmla="*/ 25400 h 203200"/>
                <a:gd name="connsiteX11" fmla="*/ 711200 w 787400"/>
                <a:gd name="connsiteY11" fmla="*/ 42333 h 203200"/>
                <a:gd name="connsiteX12" fmla="*/ 778933 w 787400"/>
                <a:gd name="connsiteY12" fmla="*/ 101600 h 203200"/>
                <a:gd name="connsiteX13" fmla="*/ 787400 w 787400"/>
                <a:gd name="connsiteY13" fmla="*/ 127000 h 203200"/>
                <a:gd name="connsiteX14" fmla="*/ 736600 w 787400"/>
                <a:gd name="connsiteY14" fmla="*/ 160866 h 203200"/>
                <a:gd name="connsiteX15" fmla="*/ 677333 w 787400"/>
                <a:gd name="connsiteY15" fmla="*/ 186266 h 203200"/>
                <a:gd name="connsiteX16" fmla="*/ 533400 w 787400"/>
                <a:gd name="connsiteY16" fmla="*/ 186266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7400" h="203200">
                  <a:moveTo>
                    <a:pt x="194733" y="203200"/>
                  </a:moveTo>
                  <a:cubicBezTo>
                    <a:pt x="180622" y="200378"/>
                    <a:pt x="166448" y="197855"/>
                    <a:pt x="152400" y="194733"/>
                  </a:cubicBezTo>
                  <a:cubicBezTo>
                    <a:pt x="141041" y="192209"/>
                    <a:pt x="129943" y="188548"/>
                    <a:pt x="118533" y="186266"/>
                  </a:cubicBezTo>
                  <a:cubicBezTo>
                    <a:pt x="101699" y="182899"/>
                    <a:pt x="84666" y="180622"/>
                    <a:pt x="67733" y="177800"/>
                  </a:cubicBezTo>
                  <a:cubicBezTo>
                    <a:pt x="53622" y="169333"/>
                    <a:pt x="37036" y="164036"/>
                    <a:pt x="25400" y="152400"/>
                  </a:cubicBezTo>
                  <a:cubicBezTo>
                    <a:pt x="10643" y="137642"/>
                    <a:pt x="4725" y="103564"/>
                    <a:pt x="0" y="84666"/>
                  </a:cubicBezTo>
                  <a:cubicBezTo>
                    <a:pt x="4208" y="72042"/>
                    <a:pt x="11131" y="26027"/>
                    <a:pt x="33867" y="16933"/>
                  </a:cubicBezTo>
                  <a:cubicBezTo>
                    <a:pt x="55475" y="8290"/>
                    <a:pt x="101600" y="0"/>
                    <a:pt x="101600" y="0"/>
                  </a:cubicBezTo>
                  <a:cubicBezTo>
                    <a:pt x="197556" y="2822"/>
                    <a:pt x="293596" y="3550"/>
                    <a:pt x="389467" y="8466"/>
                  </a:cubicBezTo>
                  <a:cubicBezTo>
                    <a:pt x="403839" y="9203"/>
                    <a:pt x="417481" y="15501"/>
                    <a:pt x="431800" y="16933"/>
                  </a:cubicBezTo>
                  <a:cubicBezTo>
                    <a:pt x="474017" y="21155"/>
                    <a:pt x="516498" y="22146"/>
                    <a:pt x="558800" y="25400"/>
                  </a:cubicBezTo>
                  <a:cubicBezTo>
                    <a:pt x="647848" y="32250"/>
                    <a:pt x="636413" y="31649"/>
                    <a:pt x="711200" y="42333"/>
                  </a:cubicBezTo>
                  <a:cubicBezTo>
                    <a:pt x="749301" y="67734"/>
                    <a:pt x="761294" y="66322"/>
                    <a:pt x="778933" y="101600"/>
                  </a:cubicBezTo>
                  <a:cubicBezTo>
                    <a:pt x="782924" y="109582"/>
                    <a:pt x="784578" y="118533"/>
                    <a:pt x="787400" y="127000"/>
                  </a:cubicBezTo>
                  <a:cubicBezTo>
                    <a:pt x="747468" y="166932"/>
                    <a:pt x="779487" y="142486"/>
                    <a:pt x="736600" y="160866"/>
                  </a:cubicBezTo>
                  <a:cubicBezTo>
                    <a:pt x="726408" y="165234"/>
                    <a:pt x="692322" y="185517"/>
                    <a:pt x="677333" y="186266"/>
                  </a:cubicBezTo>
                  <a:cubicBezTo>
                    <a:pt x="629415" y="188662"/>
                    <a:pt x="581378" y="186266"/>
                    <a:pt x="533400" y="1862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Shape 35">
              <a:extLst>
                <a:ext uri="{FF2B5EF4-FFF2-40B4-BE49-F238E27FC236}">
                  <a16:creationId xmlns:a16="http://schemas.microsoft.com/office/drawing/2014/main" id="{EC9C4EE8-D9E5-8125-2EF5-B26BE7499EDB}"/>
                </a:ext>
              </a:extLst>
            </p:cNvPr>
            <p:cNvSpPr/>
            <p:nvPr/>
          </p:nvSpPr>
          <p:spPr>
            <a:xfrm>
              <a:off x="9354943" y="4931504"/>
              <a:ext cx="787400" cy="203200"/>
            </a:xfrm>
            <a:custGeom>
              <a:avLst/>
              <a:gdLst>
                <a:gd name="connsiteX0" fmla="*/ 194733 w 787400"/>
                <a:gd name="connsiteY0" fmla="*/ 203200 h 203200"/>
                <a:gd name="connsiteX1" fmla="*/ 152400 w 787400"/>
                <a:gd name="connsiteY1" fmla="*/ 194733 h 203200"/>
                <a:gd name="connsiteX2" fmla="*/ 118533 w 787400"/>
                <a:gd name="connsiteY2" fmla="*/ 186266 h 203200"/>
                <a:gd name="connsiteX3" fmla="*/ 67733 w 787400"/>
                <a:gd name="connsiteY3" fmla="*/ 177800 h 203200"/>
                <a:gd name="connsiteX4" fmla="*/ 25400 w 787400"/>
                <a:gd name="connsiteY4" fmla="*/ 152400 h 203200"/>
                <a:gd name="connsiteX5" fmla="*/ 0 w 787400"/>
                <a:gd name="connsiteY5" fmla="*/ 84666 h 203200"/>
                <a:gd name="connsiteX6" fmla="*/ 33867 w 787400"/>
                <a:gd name="connsiteY6" fmla="*/ 16933 h 203200"/>
                <a:gd name="connsiteX7" fmla="*/ 101600 w 787400"/>
                <a:gd name="connsiteY7" fmla="*/ 0 h 203200"/>
                <a:gd name="connsiteX8" fmla="*/ 389467 w 787400"/>
                <a:gd name="connsiteY8" fmla="*/ 8466 h 203200"/>
                <a:gd name="connsiteX9" fmla="*/ 431800 w 787400"/>
                <a:gd name="connsiteY9" fmla="*/ 16933 h 203200"/>
                <a:gd name="connsiteX10" fmla="*/ 558800 w 787400"/>
                <a:gd name="connsiteY10" fmla="*/ 25400 h 203200"/>
                <a:gd name="connsiteX11" fmla="*/ 711200 w 787400"/>
                <a:gd name="connsiteY11" fmla="*/ 42333 h 203200"/>
                <a:gd name="connsiteX12" fmla="*/ 778933 w 787400"/>
                <a:gd name="connsiteY12" fmla="*/ 101600 h 203200"/>
                <a:gd name="connsiteX13" fmla="*/ 787400 w 787400"/>
                <a:gd name="connsiteY13" fmla="*/ 127000 h 203200"/>
                <a:gd name="connsiteX14" fmla="*/ 736600 w 787400"/>
                <a:gd name="connsiteY14" fmla="*/ 160866 h 203200"/>
                <a:gd name="connsiteX15" fmla="*/ 677333 w 787400"/>
                <a:gd name="connsiteY15" fmla="*/ 186266 h 203200"/>
                <a:gd name="connsiteX16" fmla="*/ 533400 w 787400"/>
                <a:gd name="connsiteY16" fmla="*/ 186266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7400" h="203200">
                  <a:moveTo>
                    <a:pt x="194733" y="203200"/>
                  </a:moveTo>
                  <a:cubicBezTo>
                    <a:pt x="180622" y="200378"/>
                    <a:pt x="166448" y="197855"/>
                    <a:pt x="152400" y="194733"/>
                  </a:cubicBezTo>
                  <a:cubicBezTo>
                    <a:pt x="141041" y="192209"/>
                    <a:pt x="129943" y="188548"/>
                    <a:pt x="118533" y="186266"/>
                  </a:cubicBezTo>
                  <a:cubicBezTo>
                    <a:pt x="101699" y="182899"/>
                    <a:pt x="84666" y="180622"/>
                    <a:pt x="67733" y="177800"/>
                  </a:cubicBezTo>
                  <a:cubicBezTo>
                    <a:pt x="53622" y="169333"/>
                    <a:pt x="37036" y="164036"/>
                    <a:pt x="25400" y="152400"/>
                  </a:cubicBezTo>
                  <a:cubicBezTo>
                    <a:pt x="10643" y="137642"/>
                    <a:pt x="4725" y="103564"/>
                    <a:pt x="0" y="84666"/>
                  </a:cubicBezTo>
                  <a:cubicBezTo>
                    <a:pt x="4208" y="72042"/>
                    <a:pt x="11131" y="26027"/>
                    <a:pt x="33867" y="16933"/>
                  </a:cubicBezTo>
                  <a:cubicBezTo>
                    <a:pt x="55475" y="8290"/>
                    <a:pt x="101600" y="0"/>
                    <a:pt x="101600" y="0"/>
                  </a:cubicBezTo>
                  <a:cubicBezTo>
                    <a:pt x="197556" y="2822"/>
                    <a:pt x="293596" y="3550"/>
                    <a:pt x="389467" y="8466"/>
                  </a:cubicBezTo>
                  <a:cubicBezTo>
                    <a:pt x="403839" y="9203"/>
                    <a:pt x="417481" y="15501"/>
                    <a:pt x="431800" y="16933"/>
                  </a:cubicBezTo>
                  <a:cubicBezTo>
                    <a:pt x="474017" y="21155"/>
                    <a:pt x="516498" y="22146"/>
                    <a:pt x="558800" y="25400"/>
                  </a:cubicBezTo>
                  <a:cubicBezTo>
                    <a:pt x="647848" y="32250"/>
                    <a:pt x="636413" y="31649"/>
                    <a:pt x="711200" y="42333"/>
                  </a:cubicBezTo>
                  <a:cubicBezTo>
                    <a:pt x="749301" y="67734"/>
                    <a:pt x="761294" y="66322"/>
                    <a:pt x="778933" y="101600"/>
                  </a:cubicBezTo>
                  <a:cubicBezTo>
                    <a:pt x="782924" y="109582"/>
                    <a:pt x="784578" y="118533"/>
                    <a:pt x="787400" y="127000"/>
                  </a:cubicBezTo>
                  <a:cubicBezTo>
                    <a:pt x="747468" y="166932"/>
                    <a:pt x="779487" y="142486"/>
                    <a:pt x="736600" y="160866"/>
                  </a:cubicBezTo>
                  <a:cubicBezTo>
                    <a:pt x="726408" y="165234"/>
                    <a:pt x="692322" y="185517"/>
                    <a:pt x="677333" y="186266"/>
                  </a:cubicBezTo>
                  <a:cubicBezTo>
                    <a:pt x="629415" y="188662"/>
                    <a:pt x="581378" y="186266"/>
                    <a:pt x="533400" y="1862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Shape 36">
              <a:extLst>
                <a:ext uri="{FF2B5EF4-FFF2-40B4-BE49-F238E27FC236}">
                  <a16:creationId xmlns:a16="http://schemas.microsoft.com/office/drawing/2014/main" id="{D6EB51EB-C913-0F6A-FF7E-CD2B00CE2DE9}"/>
                </a:ext>
              </a:extLst>
            </p:cNvPr>
            <p:cNvSpPr/>
            <p:nvPr/>
          </p:nvSpPr>
          <p:spPr>
            <a:xfrm>
              <a:off x="9325310" y="4995005"/>
              <a:ext cx="787400" cy="203200"/>
            </a:xfrm>
            <a:custGeom>
              <a:avLst/>
              <a:gdLst>
                <a:gd name="connsiteX0" fmla="*/ 194733 w 787400"/>
                <a:gd name="connsiteY0" fmla="*/ 203200 h 203200"/>
                <a:gd name="connsiteX1" fmla="*/ 152400 w 787400"/>
                <a:gd name="connsiteY1" fmla="*/ 194733 h 203200"/>
                <a:gd name="connsiteX2" fmla="*/ 118533 w 787400"/>
                <a:gd name="connsiteY2" fmla="*/ 186266 h 203200"/>
                <a:gd name="connsiteX3" fmla="*/ 67733 w 787400"/>
                <a:gd name="connsiteY3" fmla="*/ 177800 h 203200"/>
                <a:gd name="connsiteX4" fmla="*/ 25400 w 787400"/>
                <a:gd name="connsiteY4" fmla="*/ 152400 h 203200"/>
                <a:gd name="connsiteX5" fmla="*/ 0 w 787400"/>
                <a:gd name="connsiteY5" fmla="*/ 84666 h 203200"/>
                <a:gd name="connsiteX6" fmla="*/ 33867 w 787400"/>
                <a:gd name="connsiteY6" fmla="*/ 16933 h 203200"/>
                <a:gd name="connsiteX7" fmla="*/ 101600 w 787400"/>
                <a:gd name="connsiteY7" fmla="*/ 0 h 203200"/>
                <a:gd name="connsiteX8" fmla="*/ 389467 w 787400"/>
                <a:gd name="connsiteY8" fmla="*/ 8466 h 203200"/>
                <a:gd name="connsiteX9" fmla="*/ 431800 w 787400"/>
                <a:gd name="connsiteY9" fmla="*/ 16933 h 203200"/>
                <a:gd name="connsiteX10" fmla="*/ 558800 w 787400"/>
                <a:gd name="connsiteY10" fmla="*/ 25400 h 203200"/>
                <a:gd name="connsiteX11" fmla="*/ 711200 w 787400"/>
                <a:gd name="connsiteY11" fmla="*/ 42333 h 203200"/>
                <a:gd name="connsiteX12" fmla="*/ 778933 w 787400"/>
                <a:gd name="connsiteY12" fmla="*/ 101600 h 203200"/>
                <a:gd name="connsiteX13" fmla="*/ 787400 w 787400"/>
                <a:gd name="connsiteY13" fmla="*/ 127000 h 203200"/>
                <a:gd name="connsiteX14" fmla="*/ 736600 w 787400"/>
                <a:gd name="connsiteY14" fmla="*/ 160866 h 203200"/>
                <a:gd name="connsiteX15" fmla="*/ 677333 w 787400"/>
                <a:gd name="connsiteY15" fmla="*/ 186266 h 203200"/>
                <a:gd name="connsiteX16" fmla="*/ 533400 w 787400"/>
                <a:gd name="connsiteY16" fmla="*/ 186266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7400" h="203200">
                  <a:moveTo>
                    <a:pt x="194733" y="203200"/>
                  </a:moveTo>
                  <a:cubicBezTo>
                    <a:pt x="180622" y="200378"/>
                    <a:pt x="166448" y="197855"/>
                    <a:pt x="152400" y="194733"/>
                  </a:cubicBezTo>
                  <a:cubicBezTo>
                    <a:pt x="141041" y="192209"/>
                    <a:pt x="129943" y="188548"/>
                    <a:pt x="118533" y="186266"/>
                  </a:cubicBezTo>
                  <a:cubicBezTo>
                    <a:pt x="101699" y="182899"/>
                    <a:pt x="84666" y="180622"/>
                    <a:pt x="67733" y="177800"/>
                  </a:cubicBezTo>
                  <a:cubicBezTo>
                    <a:pt x="53622" y="169333"/>
                    <a:pt x="37036" y="164036"/>
                    <a:pt x="25400" y="152400"/>
                  </a:cubicBezTo>
                  <a:cubicBezTo>
                    <a:pt x="10643" y="137642"/>
                    <a:pt x="4725" y="103564"/>
                    <a:pt x="0" y="84666"/>
                  </a:cubicBezTo>
                  <a:cubicBezTo>
                    <a:pt x="4208" y="72042"/>
                    <a:pt x="11131" y="26027"/>
                    <a:pt x="33867" y="16933"/>
                  </a:cubicBezTo>
                  <a:cubicBezTo>
                    <a:pt x="55475" y="8290"/>
                    <a:pt x="101600" y="0"/>
                    <a:pt x="101600" y="0"/>
                  </a:cubicBezTo>
                  <a:cubicBezTo>
                    <a:pt x="197556" y="2822"/>
                    <a:pt x="293596" y="3550"/>
                    <a:pt x="389467" y="8466"/>
                  </a:cubicBezTo>
                  <a:cubicBezTo>
                    <a:pt x="403839" y="9203"/>
                    <a:pt x="417481" y="15501"/>
                    <a:pt x="431800" y="16933"/>
                  </a:cubicBezTo>
                  <a:cubicBezTo>
                    <a:pt x="474017" y="21155"/>
                    <a:pt x="516498" y="22146"/>
                    <a:pt x="558800" y="25400"/>
                  </a:cubicBezTo>
                  <a:cubicBezTo>
                    <a:pt x="647848" y="32250"/>
                    <a:pt x="636413" y="31649"/>
                    <a:pt x="711200" y="42333"/>
                  </a:cubicBezTo>
                  <a:cubicBezTo>
                    <a:pt x="749301" y="67734"/>
                    <a:pt x="761294" y="66322"/>
                    <a:pt x="778933" y="101600"/>
                  </a:cubicBezTo>
                  <a:cubicBezTo>
                    <a:pt x="782924" y="109582"/>
                    <a:pt x="784578" y="118533"/>
                    <a:pt x="787400" y="127000"/>
                  </a:cubicBezTo>
                  <a:cubicBezTo>
                    <a:pt x="747468" y="166932"/>
                    <a:pt x="779487" y="142486"/>
                    <a:pt x="736600" y="160866"/>
                  </a:cubicBezTo>
                  <a:cubicBezTo>
                    <a:pt x="726408" y="165234"/>
                    <a:pt x="692322" y="185517"/>
                    <a:pt x="677333" y="186266"/>
                  </a:cubicBezTo>
                  <a:cubicBezTo>
                    <a:pt x="629415" y="188662"/>
                    <a:pt x="581378" y="186266"/>
                    <a:pt x="533400" y="1862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Left Brace 129">
              <a:extLst>
                <a:ext uri="{FF2B5EF4-FFF2-40B4-BE49-F238E27FC236}">
                  <a16:creationId xmlns:a16="http://schemas.microsoft.com/office/drawing/2014/main" id="{09F48923-8C37-4620-36D6-4F0BBEE45BCD}"/>
                </a:ext>
              </a:extLst>
            </p:cNvPr>
            <p:cNvSpPr/>
            <p:nvPr/>
          </p:nvSpPr>
          <p:spPr>
            <a:xfrm>
              <a:off x="8409078" y="4508172"/>
              <a:ext cx="199755" cy="6900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D47B9695-5813-286D-655F-9765A8EB7B5A}"/>
                </a:ext>
              </a:extLst>
            </p:cNvPr>
            <p:cNvCxnSpPr/>
            <p:nvPr/>
          </p:nvCxnSpPr>
          <p:spPr>
            <a:xfrm>
              <a:off x="8704352" y="4508172"/>
              <a:ext cx="608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4DB3BA0-A1BF-55D3-A9FF-76DFCED58794}"/>
                </a:ext>
              </a:extLst>
            </p:cNvPr>
            <p:cNvCxnSpPr/>
            <p:nvPr/>
          </p:nvCxnSpPr>
          <p:spPr>
            <a:xfrm>
              <a:off x="8716767" y="5193972"/>
              <a:ext cx="608543" cy="0"/>
            </a:xfrm>
            <a:prstGeom prst="line">
              <a:avLst/>
            </a:prstGeom>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9E832374-667F-443D-E9CE-0C915E0A3DA1}"/>
                </a:ext>
              </a:extLst>
            </p:cNvPr>
            <p:cNvSpPr txBox="1"/>
            <p:nvPr/>
          </p:nvSpPr>
          <p:spPr>
            <a:xfrm>
              <a:off x="7443974" y="4647872"/>
              <a:ext cx="877163" cy="369332"/>
            </a:xfrm>
            <a:prstGeom prst="rect">
              <a:avLst/>
            </a:prstGeom>
            <a:noFill/>
          </p:spPr>
          <p:txBody>
            <a:bodyPr wrap="none" rtlCol="0">
              <a:spAutoFit/>
            </a:bodyPr>
            <a:lstStyle/>
            <a:p>
              <a:r>
                <a:rPr lang="en-US" dirty="0"/>
                <a:t>N turns</a:t>
              </a:r>
            </a:p>
          </p:txBody>
        </p:sp>
        <p:sp>
          <p:nvSpPr>
            <p:cNvPr id="134" name="Freeform: Shape 42">
              <a:extLst>
                <a:ext uri="{FF2B5EF4-FFF2-40B4-BE49-F238E27FC236}">
                  <a16:creationId xmlns:a16="http://schemas.microsoft.com/office/drawing/2014/main" id="{07A051E8-55E8-DA03-EEF7-D3588AAA61CD}"/>
                </a:ext>
              </a:extLst>
            </p:cNvPr>
            <p:cNvSpPr/>
            <p:nvPr/>
          </p:nvSpPr>
          <p:spPr>
            <a:xfrm>
              <a:off x="9891802" y="5191855"/>
              <a:ext cx="1133475" cy="28575"/>
            </a:xfrm>
            <a:custGeom>
              <a:avLst/>
              <a:gdLst>
                <a:gd name="connsiteX0" fmla="*/ 0 w 1133475"/>
                <a:gd name="connsiteY0" fmla="*/ 0 h 28575"/>
                <a:gd name="connsiteX1" fmla="*/ 330200 w 1133475"/>
                <a:gd name="connsiteY1" fmla="*/ 6350 h 28575"/>
                <a:gd name="connsiteX2" fmla="*/ 361950 w 1133475"/>
                <a:gd name="connsiteY2" fmla="*/ 9525 h 28575"/>
                <a:gd name="connsiteX3" fmla="*/ 447675 w 1133475"/>
                <a:gd name="connsiteY3" fmla="*/ 19050 h 28575"/>
                <a:gd name="connsiteX4" fmla="*/ 479425 w 1133475"/>
                <a:gd name="connsiteY4" fmla="*/ 22225 h 28575"/>
                <a:gd name="connsiteX5" fmla="*/ 495300 w 1133475"/>
                <a:gd name="connsiteY5" fmla="*/ 25400 h 28575"/>
                <a:gd name="connsiteX6" fmla="*/ 546100 w 1133475"/>
                <a:gd name="connsiteY6" fmla="*/ 28575 h 28575"/>
                <a:gd name="connsiteX7" fmla="*/ 711200 w 1133475"/>
                <a:gd name="connsiteY7" fmla="*/ 25400 h 28575"/>
                <a:gd name="connsiteX8" fmla="*/ 762000 w 1133475"/>
                <a:gd name="connsiteY8" fmla="*/ 19050 h 28575"/>
                <a:gd name="connsiteX9" fmla="*/ 787400 w 1133475"/>
                <a:gd name="connsiteY9" fmla="*/ 15875 h 28575"/>
                <a:gd name="connsiteX10" fmla="*/ 844550 w 1133475"/>
                <a:gd name="connsiteY10" fmla="*/ 9525 h 28575"/>
                <a:gd name="connsiteX11" fmla="*/ 923925 w 1133475"/>
                <a:gd name="connsiteY11" fmla="*/ 12700 h 28575"/>
                <a:gd name="connsiteX12" fmla="*/ 1019175 w 1133475"/>
                <a:gd name="connsiteY12" fmla="*/ 15875 h 28575"/>
                <a:gd name="connsiteX13" fmla="*/ 1031875 w 1133475"/>
                <a:gd name="connsiteY13" fmla="*/ 19050 h 28575"/>
                <a:gd name="connsiteX14" fmla="*/ 1041400 w 1133475"/>
                <a:gd name="connsiteY14" fmla="*/ 22225 h 28575"/>
                <a:gd name="connsiteX15" fmla="*/ 1133475 w 1133475"/>
                <a:gd name="connsiteY15" fmla="*/ 2222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3475" h="28575">
                  <a:moveTo>
                    <a:pt x="0" y="0"/>
                  </a:moveTo>
                  <a:lnTo>
                    <a:pt x="330200" y="6350"/>
                  </a:lnTo>
                  <a:cubicBezTo>
                    <a:pt x="340827" y="6802"/>
                    <a:pt x="351375" y="8382"/>
                    <a:pt x="361950" y="9525"/>
                  </a:cubicBezTo>
                  <a:lnTo>
                    <a:pt x="447675" y="19050"/>
                  </a:lnTo>
                  <a:cubicBezTo>
                    <a:pt x="458250" y="20193"/>
                    <a:pt x="468995" y="20139"/>
                    <a:pt x="479425" y="22225"/>
                  </a:cubicBezTo>
                  <a:cubicBezTo>
                    <a:pt x="484717" y="23283"/>
                    <a:pt x="489928" y="24888"/>
                    <a:pt x="495300" y="25400"/>
                  </a:cubicBezTo>
                  <a:cubicBezTo>
                    <a:pt x="512190" y="27009"/>
                    <a:pt x="529167" y="27517"/>
                    <a:pt x="546100" y="28575"/>
                  </a:cubicBezTo>
                  <a:lnTo>
                    <a:pt x="711200" y="25400"/>
                  </a:lnTo>
                  <a:cubicBezTo>
                    <a:pt x="754357" y="24030"/>
                    <a:pt x="733343" y="23459"/>
                    <a:pt x="762000" y="19050"/>
                  </a:cubicBezTo>
                  <a:cubicBezTo>
                    <a:pt x="770433" y="17753"/>
                    <a:pt x="778942" y="17003"/>
                    <a:pt x="787400" y="15875"/>
                  </a:cubicBezTo>
                  <a:cubicBezTo>
                    <a:pt x="828784" y="10357"/>
                    <a:pt x="790321" y="14455"/>
                    <a:pt x="844550" y="9525"/>
                  </a:cubicBezTo>
                  <a:lnTo>
                    <a:pt x="923925" y="12700"/>
                  </a:lnTo>
                  <a:cubicBezTo>
                    <a:pt x="955672" y="13854"/>
                    <a:pt x="987462" y="14010"/>
                    <a:pt x="1019175" y="15875"/>
                  </a:cubicBezTo>
                  <a:cubicBezTo>
                    <a:pt x="1023531" y="16131"/>
                    <a:pt x="1027679" y="17851"/>
                    <a:pt x="1031875" y="19050"/>
                  </a:cubicBezTo>
                  <a:cubicBezTo>
                    <a:pt x="1035093" y="19969"/>
                    <a:pt x="1038055" y="22120"/>
                    <a:pt x="1041400" y="22225"/>
                  </a:cubicBezTo>
                  <a:cubicBezTo>
                    <a:pt x="1072077" y="23184"/>
                    <a:pt x="1102783" y="22225"/>
                    <a:pt x="1133475" y="222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Shape 43">
              <a:extLst>
                <a:ext uri="{FF2B5EF4-FFF2-40B4-BE49-F238E27FC236}">
                  <a16:creationId xmlns:a16="http://schemas.microsoft.com/office/drawing/2014/main" id="{F8760578-ADAC-F2CC-8009-BA5947B5FF0A}"/>
                </a:ext>
              </a:extLst>
            </p:cNvPr>
            <p:cNvSpPr/>
            <p:nvPr/>
          </p:nvSpPr>
          <p:spPr>
            <a:xfrm>
              <a:off x="9856877" y="4536219"/>
              <a:ext cx="1133475" cy="28575"/>
            </a:xfrm>
            <a:custGeom>
              <a:avLst/>
              <a:gdLst>
                <a:gd name="connsiteX0" fmla="*/ 0 w 1133475"/>
                <a:gd name="connsiteY0" fmla="*/ 0 h 28575"/>
                <a:gd name="connsiteX1" fmla="*/ 330200 w 1133475"/>
                <a:gd name="connsiteY1" fmla="*/ 6350 h 28575"/>
                <a:gd name="connsiteX2" fmla="*/ 361950 w 1133475"/>
                <a:gd name="connsiteY2" fmla="*/ 9525 h 28575"/>
                <a:gd name="connsiteX3" fmla="*/ 447675 w 1133475"/>
                <a:gd name="connsiteY3" fmla="*/ 19050 h 28575"/>
                <a:gd name="connsiteX4" fmla="*/ 479425 w 1133475"/>
                <a:gd name="connsiteY4" fmla="*/ 22225 h 28575"/>
                <a:gd name="connsiteX5" fmla="*/ 495300 w 1133475"/>
                <a:gd name="connsiteY5" fmla="*/ 25400 h 28575"/>
                <a:gd name="connsiteX6" fmla="*/ 546100 w 1133475"/>
                <a:gd name="connsiteY6" fmla="*/ 28575 h 28575"/>
                <a:gd name="connsiteX7" fmla="*/ 711200 w 1133475"/>
                <a:gd name="connsiteY7" fmla="*/ 25400 h 28575"/>
                <a:gd name="connsiteX8" fmla="*/ 762000 w 1133475"/>
                <a:gd name="connsiteY8" fmla="*/ 19050 h 28575"/>
                <a:gd name="connsiteX9" fmla="*/ 787400 w 1133475"/>
                <a:gd name="connsiteY9" fmla="*/ 15875 h 28575"/>
                <a:gd name="connsiteX10" fmla="*/ 844550 w 1133475"/>
                <a:gd name="connsiteY10" fmla="*/ 9525 h 28575"/>
                <a:gd name="connsiteX11" fmla="*/ 923925 w 1133475"/>
                <a:gd name="connsiteY11" fmla="*/ 12700 h 28575"/>
                <a:gd name="connsiteX12" fmla="*/ 1019175 w 1133475"/>
                <a:gd name="connsiteY12" fmla="*/ 15875 h 28575"/>
                <a:gd name="connsiteX13" fmla="*/ 1031875 w 1133475"/>
                <a:gd name="connsiteY13" fmla="*/ 19050 h 28575"/>
                <a:gd name="connsiteX14" fmla="*/ 1041400 w 1133475"/>
                <a:gd name="connsiteY14" fmla="*/ 22225 h 28575"/>
                <a:gd name="connsiteX15" fmla="*/ 1133475 w 1133475"/>
                <a:gd name="connsiteY15" fmla="*/ 2222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3475" h="28575">
                  <a:moveTo>
                    <a:pt x="0" y="0"/>
                  </a:moveTo>
                  <a:lnTo>
                    <a:pt x="330200" y="6350"/>
                  </a:lnTo>
                  <a:cubicBezTo>
                    <a:pt x="340827" y="6802"/>
                    <a:pt x="351375" y="8382"/>
                    <a:pt x="361950" y="9525"/>
                  </a:cubicBezTo>
                  <a:lnTo>
                    <a:pt x="447675" y="19050"/>
                  </a:lnTo>
                  <a:cubicBezTo>
                    <a:pt x="458250" y="20193"/>
                    <a:pt x="468995" y="20139"/>
                    <a:pt x="479425" y="22225"/>
                  </a:cubicBezTo>
                  <a:cubicBezTo>
                    <a:pt x="484717" y="23283"/>
                    <a:pt x="489928" y="24888"/>
                    <a:pt x="495300" y="25400"/>
                  </a:cubicBezTo>
                  <a:cubicBezTo>
                    <a:pt x="512190" y="27009"/>
                    <a:pt x="529167" y="27517"/>
                    <a:pt x="546100" y="28575"/>
                  </a:cubicBezTo>
                  <a:lnTo>
                    <a:pt x="711200" y="25400"/>
                  </a:lnTo>
                  <a:cubicBezTo>
                    <a:pt x="754357" y="24030"/>
                    <a:pt x="733343" y="23459"/>
                    <a:pt x="762000" y="19050"/>
                  </a:cubicBezTo>
                  <a:cubicBezTo>
                    <a:pt x="770433" y="17753"/>
                    <a:pt x="778942" y="17003"/>
                    <a:pt x="787400" y="15875"/>
                  </a:cubicBezTo>
                  <a:cubicBezTo>
                    <a:pt x="828784" y="10357"/>
                    <a:pt x="790321" y="14455"/>
                    <a:pt x="844550" y="9525"/>
                  </a:cubicBezTo>
                  <a:lnTo>
                    <a:pt x="923925" y="12700"/>
                  </a:lnTo>
                  <a:cubicBezTo>
                    <a:pt x="955672" y="13854"/>
                    <a:pt x="987462" y="14010"/>
                    <a:pt x="1019175" y="15875"/>
                  </a:cubicBezTo>
                  <a:cubicBezTo>
                    <a:pt x="1023531" y="16131"/>
                    <a:pt x="1027679" y="17851"/>
                    <a:pt x="1031875" y="19050"/>
                  </a:cubicBezTo>
                  <a:cubicBezTo>
                    <a:pt x="1035093" y="19969"/>
                    <a:pt x="1038055" y="22120"/>
                    <a:pt x="1041400" y="22225"/>
                  </a:cubicBezTo>
                  <a:cubicBezTo>
                    <a:pt x="1072077" y="23184"/>
                    <a:pt x="1102783" y="22225"/>
                    <a:pt x="1133475" y="222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44">
              <a:extLst>
                <a:ext uri="{FF2B5EF4-FFF2-40B4-BE49-F238E27FC236}">
                  <a16:creationId xmlns:a16="http://schemas.microsoft.com/office/drawing/2014/main" id="{F94F9F67-FED7-B486-AABF-86987C10A629}"/>
                </a:ext>
              </a:extLst>
            </p:cNvPr>
            <p:cNvSpPr/>
            <p:nvPr/>
          </p:nvSpPr>
          <p:spPr>
            <a:xfrm>
              <a:off x="10780336" y="5147405"/>
              <a:ext cx="98891" cy="127000"/>
            </a:xfrm>
            <a:custGeom>
              <a:avLst/>
              <a:gdLst>
                <a:gd name="connsiteX0" fmla="*/ 95716 w 98891"/>
                <a:gd name="connsiteY0" fmla="*/ 0 h 127000"/>
                <a:gd name="connsiteX1" fmla="*/ 70316 w 98891"/>
                <a:gd name="connsiteY1" fmla="*/ 15875 h 127000"/>
                <a:gd name="connsiteX2" fmla="*/ 35391 w 98891"/>
                <a:gd name="connsiteY2" fmla="*/ 28575 h 127000"/>
                <a:gd name="connsiteX3" fmla="*/ 29041 w 98891"/>
                <a:gd name="connsiteY3" fmla="*/ 38100 h 127000"/>
                <a:gd name="connsiteX4" fmla="*/ 16341 w 98891"/>
                <a:gd name="connsiteY4" fmla="*/ 41275 h 127000"/>
                <a:gd name="connsiteX5" fmla="*/ 6816 w 98891"/>
                <a:gd name="connsiteY5" fmla="*/ 47625 h 127000"/>
                <a:gd name="connsiteX6" fmla="*/ 466 w 98891"/>
                <a:gd name="connsiteY6" fmla="*/ 63500 h 127000"/>
                <a:gd name="connsiteX7" fmla="*/ 16341 w 98891"/>
                <a:gd name="connsiteY7" fmla="*/ 69850 h 127000"/>
                <a:gd name="connsiteX8" fmla="*/ 29041 w 98891"/>
                <a:gd name="connsiteY8" fmla="*/ 76200 h 127000"/>
                <a:gd name="connsiteX9" fmla="*/ 54441 w 98891"/>
                <a:gd name="connsiteY9" fmla="*/ 98425 h 127000"/>
                <a:gd name="connsiteX10" fmla="*/ 60791 w 98891"/>
                <a:gd name="connsiteY10" fmla="*/ 107950 h 127000"/>
                <a:gd name="connsiteX11" fmla="*/ 79841 w 98891"/>
                <a:gd name="connsiteY11" fmla="*/ 117475 h 127000"/>
                <a:gd name="connsiteX12" fmla="*/ 92541 w 98891"/>
                <a:gd name="connsiteY12" fmla="*/ 120650 h 127000"/>
                <a:gd name="connsiteX13" fmla="*/ 98891 w 98891"/>
                <a:gd name="connsiteY13" fmla="*/ 127000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891" h="127000">
                  <a:moveTo>
                    <a:pt x="95716" y="0"/>
                  </a:moveTo>
                  <a:cubicBezTo>
                    <a:pt x="46996" y="19488"/>
                    <a:pt x="106463" y="-6717"/>
                    <a:pt x="70316" y="15875"/>
                  </a:cubicBezTo>
                  <a:cubicBezTo>
                    <a:pt x="65267" y="19031"/>
                    <a:pt x="39835" y="27094"/>
                    <a:pt x="35391" y="28575"/>
                  </a:cubicBezTo>
                  <a:cubicBezTo>
                    <a:pt x="33274" y="31750"/>
                    <a:pt x="32216" y="35983"/>
                    <a:pt x="29041" y="38100"/>
                  </a:cubicBezTo>
                  <a:cubicBezTo>
                    <a:pt x="25410" y="40521"/>
                    <a:pt x="20352" y="39556"/>
                    <a:pt x="16341" y="41275"/>
                  </a:cubicBezTo>
                  <a:cubicBezTo>
                    <a:pt x="12834" y="42778"/>
                    <a:pt x="9991" y="45508"/>
                    <a:pt x="6816" y="47625"/>
                  </a:cubicBezTo>
                  <a:cubicBezTo>
                    <a:pt x="4699" y="52917"/>
                    <a:pt x="-1779" y="58262"/>
                    <a:pt x="466" y="63500"/>
                  </a:cubicBezTo>
                  <a:cubicBezTo>
                    <a:pt x="2711" y="68738"/>
                    <a:pt x="11133" y="67535"/>
                    <a:pt x="16341" y="69850"/>
                  </a:cubicBezTo>
                  <a:cubicBezTo>
                    <a:pt x="20666" y="71772"/>
                    <a:pt x="25103" y="73575"/>
                    <a:pt x="29041" y="76200"/>
                  </a:cubicBezTo>
                  <a:cubicBezTo>
                    <a:pt x="35474" y="80489"/>
                    <a:pt x="48703" y="91540"/>
                    <a:pt x="54441" y="98425"/>
                  </a:cubicBezTo>
                  <a:cubicBezTo>
                    <a:pt x="56884" y="101356"/>
                    <a:pt x="58093" y="105252"/>
                    <a:pt x="60791" y="107950"/>
                  </a:cubicBezTo>
                  <a:cubicBezTo>
                    <a:pt x="66357" y="113516"/>
                    <a:pt x="72611" y="115409"/>
                    <a:pt x="79841" y="117475"/>
                  </a:cubicBezTo>
                  <a:cubicBezTo>
                    <a:pt x="84037" y="118674"/>
                    <a:pt x="88638" y="118699"/>
                    <a:pt x="92541" y="120650"/>
                  </a:cubicBezTo>
                  <a:cubicBezTo>
                    <a:pt x="95218" y="121989"/>
                    <a:pt x="96774" y="124883"/>
                    <a:pt x="98891" y="127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0C360F58-DCF6-F6B8-A843-0A390DC3A7E6}"/>
                </a:ext>
              </a:extLst>
            </p:cNvPr>
            <p:cNvSpPr txBox="1"/>
            <p:nvPr/>
          </p:nvSpPr>
          <p:spPr>
            <a:xfrm>
              <a:off x="10695101" y="4821440"/>
              <a:ext cx="511679" cy="369332"/>
            </a:xfrm>
            <a:prstGeom prst="rect">
              <a:avLst/>
            </a:prstGeom>
            <a:noFill/>
          </p:spPr>
          <p:txBody>
            <a:bodyPr wrap="none" rtlCol="0">
              <a:spAutoFit/>
            </a:bodyPr>
            <a:lstStyle/>
            <a:p>
              <a:r>
                <a:rPr lang="en-US" dirty="0" err="1"/>
                <a:t>i</a:t>
              </a:r>
              <a:r>
                <a:rPr lang="en-US" dirty="0"/>
                <a:t>[A]</a:t>
              </a:r>
            </a:p>
          </p:txBody>
        </p:sp>
        <p:sp>
          <p:nvSpPr>
            <p:cNvPr id="138" name="Rectangle 137">
              <a:extLst>
                <a:ext uri="{FF2B5EF4-FFF2-40B4-BE49-F238E27FC236}">
                  <a16:creationId xmlns:a16="http://schemas.microsoft.com/office/drawing/2014/main" id="{1EC0BDF1-BEC4-85EF-713E-A30EFE1CD7F8}"/>
                </a:ext>
              </a:extLst>
            </p:cNvPr>
            <p:cNvSpPr/>
            <p:nvPr/>
          </p:nvSpPr>
          <p:spPr>
            <a:xfrm>
              <a:off x="8798544" y="5781789"/>
              <a:ext cx="1828799" cy="417546"/>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Arrow: Up 49">
              <a:extLst>
                <a:ext uri="{FF2B5EF4-FFF2-40B4-BE49-F238E27FC236}">
                  <a16:creationId xmlns:a16="http://schemas.microsoft.com/office/drawing/2014/main" id="{4897EE6C-9A0A-37D2-B416-332100357D6A}"/>
                </a:ext>
              </a:extLst>
            </p:cNvPr>
            <p:cNvSpPr/>
            <p:nvPr/>
          </p:nvSpPr>
          <p:spPr>
            <a:xfrm>
              <a:off x="8492596" y="5686428"/>
              <a:ext cx="211756" cy="5775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DEC7AD62-8813-0E82-742B-1EF0B0C3EB99}"/>
                    </a:ext>
                  </a:extLst>
                </p:cNvPr>
                <p:cNvSpPr txBox="1"/>
                <p:nvPr/>
              </p:nvSpPr>
              <p:spPr>
                <a:xfrm>
                  <a:off x="7790123" y="5796967"/>
                  <a:ext cx="4673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oMath>
                    </m:oMathPara>
                  </a14:m>
                  <a:endParaRPr lang="en-US" dirty="0"/>
                </a:p>
              </p:txBody>
            </p:sp>
          </mc:Choice>
          <mc:Fallback xmlns="">
            <p:sp>
              <p:nvSpPr>
                <p:cNvPr id="82" name="TextBox 81">
                  <a:extLst>
                    <a:ext uri="{FF2B5EF4-FFF2-40B4-BE49-F238E27FC236}">
                      <a16:creationId xmlns:a16="http://schemas.microsoft.com/office/drawing/2014/main" id="{6A897C93-3F68-401E-8E8E-5FC3B26FCE07}"/>
                    </a:ext>
                  </a:extLst>
                </p:cNvPr>
                <p:cNvSpPr txBox="1">
                  <a:spLocks noRot="1" noChangeAspect="1" noMove="1" noResize="1" noEditPoints="1" noAdjustHandles="1" noChangeArrowheads="1" noChangeShapeType="1" noTextEdit="1"/>
                </p:cNvSpPr>
                <p:nvPr/>
              </p:nvSpPr>
              <p:spPr>
                <a:xfrm>
                  <a:off x="7790123" y="5796967"/>
                  <a:ext cx="467360" cy="369332"/>
                </a:xfrm>
                <a:prstGeom prst="rect">
                  <a:avLst/>
                </a:prstGeom>
                <a:blipFill>
                  <a:blip r:embed="rId9"/>
                  <a:stretch>
                    <a:fillRect l="-3896" r="-66234" b="-14754"/>
                  </a:stretch>
                </a:blipFill>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4C31C1B3-E824-13A3-62BF-F54CD1D3CDEF}"/>
                </a:ext>
              </a:extLst>
            </p:cNvPr>
            <p:cNvCxnSpPr>
              <a:cxnSpLocks/>
              <a:stCxn id="138" idx="0"/>
            </p:cNvCxnSpPr>
            <p:nvPr/>
          </p:nvCxnSpPr>
          <p:spPr>
            <a:xfrm flipH="1" flipV="1">
              <a:off x="9708997" y="5257471"/>
              <a:ext cx="3947" cy="52431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EBC09E50-5F36-B1B6-9B68-59B1E9B33CA7}"/>
                </a:ext>
              </a:extLst>
            </p:cNvPr>
            <p:cNvSpPr txBox="1"/>
            <p:nvPr/>
          </p:nvSpPr>
          <p:spPr>
            <a:xfrm>
              <a:off x="9669722" y="5336231"/>
              <a:ext cx="615874" cy="369332"/>
            </a:xfrm>
            <a:prstGeom prst="rect">
              <a:avLst/>
            </a:prstGeom>
            <a:noFill/>
          </p:spPr>
          <p:txBody>
            <a:bodyPr wrap="none" rtlCol="0">
              <a:spAutoFit/>
            </a:bodyPr>
            <a:lstStyle/>
            <a:p>
              <a:r>
                <a:rPr lang="en-US" dirty="0"/>
                <a:t>x[m]</a:t>
              </a:r>
            </a:p>
          </p:txBody>
        </p:sp>
      </p:grpSp>
      <p:sp>
        <p:nvSpPr>
          <p:cNvPr id="143" name="Rectangle 142">
            <a:extLst>
              <a:ext uri="{FF2B5EF4-FFF2-40B4-BE49-F238E27FC236}">
                <a16:creationId xmlns:a16="http://schemas.microsoft.com/office/drawing/2014/main" id="{2622AC21-A1A8-608E-1752-498E3E19F412}"/>
              </a:ext>
            </a:extLst>
          </p:cNvPr>
          <p:cNvSpPr/>
          <p:nvPr/>
        </p:nvSpPr>
        <p:spPr>
          <a:xfrm>
            <a:off x="7634530" y="1366691"/>
            <a:ext cx="3546164" cy="669094"/>
          </a:xfrm>
          <a:prstGeom prst="rect">
            <a:avLst/>
          </a:prstGeom>
        </p:spPr>
        <p:txBody>
          <a:bodyPr wrap="none">
            <a:spAutoFit/>
          </a:bodyPr>
          <a:lstStyle/>
          <a:p>
            <a:pPr>
              <a:lnSpc>
                <a:spcPct val="150000"/>
              </a:lnSpc>
            </a:pPr>
            <a:r>
              <a:rPr lang="he-IL" sz="2800" b="1" dirty="0"/>
              <a:t>חוק ביו-סבר וחוק לורנץ</a:t>
            </a:r>
            <a:endParaRPr lang="en-US" sz="2800" b="1" dirty="0"/>
          </a:p>
        </p:txBody>
      </p:sp>
      <mc:AlternateContent xmlns:mc="http://schemas.openxmlformats.org/markup-compatibility/2006">
        <mc:Choice xmlns:a14="http://schemas.microsoft.com/office/drawing/2010/main" Requires="a14">
          <p:sp>
            <p:nvSpPr>
              <p:cNvPr id="144" name="TextBox 143">
                <a:extLst>
                  <a:ext uri="{FF2B5EF4-FFF2-40B4-BE49-F238E27FC236}">
                    <a16:creationId xmlns:a16="http://schemas.microsoft.com/office/drawing/2014/main" id="{6D750D77-DF58-6FF5-02CB-36CEAF4BE2DF}"/>
                  </a:ext>
                </a:extLst>
              </p:cNvPr>
              <p:cNvSpPr txBox="1"/>
              <p:nvPr/>
            </p:nvSpPr>
            <p:spPr>
              <a:xfrm>
                <a:off x="432173" y="5018479"/>
                <a:ext cx="7775758" cy="920252"/>
              </a:xfrm>
              <a:prstGeom prst="rect">
                <a:avLst/>
              </a:prstGeom>
              <a:noFill/>
              <a:ln w="12700">
                <a:solidFill>
                  <a:schemeClr val="tx1">
                    <a:lumMod val="95000"/>
                    <a:lumOff val="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rgbClr val="0070C0"/>
                          </a:solidFill>
                          <a:latin typeface="Cambria Math" panose="02040503050406030204" pitchFamily="18" charset="0"/>
                        </a:rPr>
                        <m:t>𝒎</m:t>
                      </m:r>
                      <m:acc>
                        <m:accPr>
                          <m:chr m:val="̈"/>
                          <m:ctrlPr>
                            <a:rPr lang="en-US" b="1" i="1">
                              <a:solidFill>
                                <a:srgbClr val="0070C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𝒕</m:t>
                          </m:r>
                        </m:e>
                      </m:d>
                      <m:r>
                        <a:rPr lang="en-US" b="1" i="0" smtClean="0">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𝒄</m:t>
                      </m:r>
                      <m:acc>
                        <m:accPr>
                          <m:chr m:val="̇"/>
                          <m:ctrlPr>
                            <a:rPr lang="en-US" b="1" i="1">
                              <a:solidFill>
                                <a:srgbClr val="0070C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𝒕</m:t>
                          </m:r>
                        </m:e>
                      </m:d>
                      <m:r>
                        <a:rPr lang="en-US" b="1" i="0" smtClean="0">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𝒌</m:t>
                      </m:r>
                      <m:r>
                        <a:rPr lang="en-US" b="1" i="1" smtClean="0">
                          <a:solidFill>
                            <a:srgbClr val="00B050"/>
                          </a:solidFill>
                          <a:latin typeface="Cambria Math" panose="02040503050406030204" pitchFamily="18" charset="0"/>
                        </a:rPr>
                        <m:t>𝒙</m:t>
                      </m:r>
                      <m:r>
                        <a:rPr lang="en-US" b="1" i="1" smtClean="0">
                          <a:solidFill>
                            <a:srgbClr val="0070C0"/>
                          </a:solidFill>
                          <a:latin typeface="Cambria Math" panose="02040503050406030204" pitchFamily="18" charset="0"/>
                        </a:rPr>
                        <m:t> </m:t>
                      </m:r>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𝒕</m:t>
                          </m:r>
                        </m:e>
                      </m:d>
                      <m:r>
                        <a:rPr lang="en-US" b="1" i="0">
                          <a:solidFill>
                            <a:srgbClr val="0070C0"/>
                          </a:solidFill>
                          <a:latin typeface="Cambria Math" panose="02040503050406030204" pitchFamily="18" charset="0"/>
                        </a:rPr>
                        <m:t>=</m:t>
                      </m:r>
                      <m:f>
                        <m:fPr>
                          <m:ctrlPr>
                            <a:rPr lang="en-US" b="1" i="1">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𝝁</m:t>
                              </m:r>
                            </m:e>
                            <m:sub>
                              <m:r>
                                <a:rPr lang="en-US" b="1" i="1">
                                  <a:solidFill>
                                    <a:srgbClr val="0070C0"/>
                                  </a:solidFill>
                                  <a:latin typeface="Cambria Math" panose="02040503050406030204" pitchFamily="18" charset="0"/>
                                </a:rPr>
                                <m:t>𝟎</m:t>
                              </m:r>
                            </m:sub>
                          </m:sSub>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𝑨</m:t>
                              </m:r>
                            </m:e>
                            <m:sub>
                              <m:r>
                                <a:rPr lang="en-US" b="1" i="1">
                                  <a:solidFill>
                                    <a:srgbClr val="0070C0"/>
                                  </a:solidFill>
                                  <a:latin typeface="Cambria Math" panose="02040503050406030204" pitchFamily="18" charset="0"/>
                                </a:rPr>
                                <m:t>𝒔</m:t>
                              </m:r>
                            </m:sub>
                          </m:sSub>
                          <m:sSup>
                            <m:sSupPr>
                              <m:ctrlPr>
                                <a:rPr lang="en-US" b="1" i="1">
                                  <a:solidFill>
                                    <a:srgbClr val="0070C0"/>
                                  </a:solidFill>
                                  <a:latin typeface="Cambria Math" panose="02040503050406030204" pitchFamily="18" charset="0"/>
                                </a:rPr>
                              </m:ctrlPr>
                            </m:sSupPr>
                            <m:e>
                              <m:r>
                                <a:rPr lang="en-US" b="1" i="1">
                                  <a:solidFill>
                                    <a:srgbClr val="0070C0"/>
                                  </a:solidFill>
                                  <a:latin typeface="Cambria Math" panose="02040503050406030204" pitchFamily="18" charset="0"/>
                                </a:rPr>
                                <m:t>𝑵</m:t>
                              </m:r>
                            </m:e>
                            <m:sup>
                              <m:r>
                                <a:rPr lang="en-US" b="1" i="1">
                                  <a:solidFill>
                                    <a:srgbClr val="0070C0"/>
                                  </a:solidFill>
                                  <a:latin typeface="Cambria Math" panose="02040503050406030204" pitchFamily="18" charset="0"/>
                                </a:rPr>
                                <m:t>𝟐</m:t>
                              </m:r>
                            </m:sup>
                          </m:sSup>
                        </m:num>
                        <m:den>
                          <m:r>
                            <a:rPr lang="en-US" b="1" i="1">
                              <a:solidFill>
                                <a:srgbClr val="0070C0"/>
                              </a:solidFill>
                              <a:latin typeface="Cambria Math" panose="02040503050406030204" pitchFamily="18" charset="0"/>
                            </a:rPr>
                            <m:t>𝟒</m:t>
                          </m:r>
                        </m:den>
                      </m:f>
                      <m:f>
                        <m:fPr>
                          <m:ctrlPr>
                            <a:rPr lang="en-US" b="1" i="1" smtClean="0">
                              <a:solidFill>
                                <a:srgbClr val="0070C0"/>
                              </a:solidFill>
                              <a:latin typeface="Cambria Math" panose="02040503050406030204" pitchFamily="18" charset="0"/>
                            </a:rPr>
                          </m:ctrlPr>
                        </m:fPr>
                        <m:num>
                          <m:sSubSup>
                            <m:sSubSupPr>
                              <m:ctrlPr>
                                <a:rPr lang="en-US" b="1" i="1" smtClean="0">
                                  <a:solidFill>
                                    <a:srgbClr val="0070C0"/>
                                  </a:solidFill>
                                  <a:latin typeface="Cambria Math" panose="02040503050406030204" pitchFamily="18" charset="0"/>
                                </a:rPr>
                              </m:ctrlPr>
                            </m:sSubSupPr>
                            <m:e>
                              <m:r>
                                <a:rPr lang="en-US" b="1" i="1" smtClean="0">
                                  <a:solidFill>
                                    <a:srgbClr val="FF0000"/>
                                  </a:solidFill>
                                  <a:latin typeface="Cambria Math" panose="02040503050406030204" pitchFamily="18" charset="0"/>
                                </a:rPr>
                                <m:t>𝒊</m:t>
                              </m:r>
                            </m:e>
                            <m:sub>
                              <m:r>
                                <a:rPr lang="en-US" b="1" i="1" smtClean="0">
                                  <a:solidFill>
                                    <a:srgbClr val="FF0000"/>
                                  </a:solidFill>
                                  <a:latin typeface="Cambria Math" panose="02040503050406030204" pitchFamily="18" charset="0"/>
                                </a:rPr>
                                <m:t>𝟐</m:t>
                              </m:r>
                            </m:sub>
                            <m:sup>
                              <m:r>
                                <a:rPr lang="en-US" b="1" i="1" smtClean="0">
                                  <a:solidFill>
                                    <a:srgbClr val="0070C0"/>
                                  </a:solidFill>
                                  <a:latin typeface="Cambria Math" panose="02040503050406030204" pitchFamily="18" charset="0"/>
                                </a:rPr>
                                <m:t>𝟐</m:t>
                              </m:r>
                            </m:sup>
                          </m:sSubSup>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𝒕</m:t>
                              </m:r>
                            </m:e>
                          </m:d>
                        </m:num>
                        <m:den>
                          <m:sSup>
                            <m:sSupPr>
                              <m:ctrlPr>
                                <a:rPr lang="en-US" b="1" i="1">
                                  <a:solidFill>
                                    <a:srgbClr val="0070C0"/>
                                  </a:solidFill>
                                  <a:latin typeface="Cambria Math" panose="02040503050406030204" pitchFamily="18" charset="0"/>
                                </a:rPr>
                              </m:ctrlPr>
                            </m:sSupPr>
                            <m:e>
                              <m:d>
                                <m:dPr>
                                  <m:ctrlPr>
                                    <a:rPr lang="en-US" b="1" i="1">
                                      <a:solidFill>
                                        <a:srgbClr val="0070C0"/>
                                      </a:solidFill>
                                      <a:latin typeface="Cambria Math" panose="02040503050406030204" pitchFamily="18" charset="0"/>
                                    </a:rPr>
                                  </m:ctrlPr>
                                </m:dPr>
                                <m:e>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𝒙</m:t>
                                      </m:r>
                                    </m:e>
                                    <m:sub>
                                      <m:r>
                                        <a:rPr lang="en-US" b="1" i="1">
                                          <a:solidFill>
                                            <a:srgbClr val="0070C0"/>
                                          </a:solidFill>
                                          <a:latin typeface="Cambria Math" panose="02040503050406030204" pitchFamily="18" charset="0"/>
                                        </a:rPr>
                                        <m:t>𝒆𝒒</m:t>
                                      </m:r>
                                    </m:sub>
                                  </m:sSub>
                                  <m:r>
                                    <a:rPr lang="en-US" b="1" i="1">
                                      <a:solidFill>
                                        <a:srgbClr val="0070C0"/>
                                      </a:solidFill>
                                      <a:latin typeface="Cambria Math" panose="02040503050406030204" pitchFamily="18" charset="0"/>
                                    </a:rPr>
                                    <m:t>−</m:t>
                                  </m:r>
                                  <m:r>
                                    <a:rPr lang="en-US" b="1" i="1" smtClean="0">
                                      <a:solidFill>
                                        <a:srgbClr val="00B050"/>
                                      </a:solidFill>
                                      <a:latin typeface="Cambria Math" panose="02040503050406030204" pitchFamily="18" charset="0"/>
                                    </a:rPr>
                                    <m:t>𝒙</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𝒕</m:t>
                                      </m:r>
                                    </m:e>
                                  </m:d>
                                </m:e>
                              </m:d>
                            </m:e>
                            <m:sup>
                              <m:r>
                                <a:rPr lang="en-US" b="1" i="1">
                                  <a:solidFill>
                                    <a:srgbClr val="0070C0"/>
                                  </a:solidFill>
                                  <a:latin typeface="Cambria Math" panose="02040503050406030204" pitchFamily="18" charset="0"/>
                                </a:rPr>
                                <m:t>𝟐</m:t>
                              </m:r>
                            </m:sup>
                          </m:sSup>
                        </m:den>
                      </m:f>
                      <m:r>
                        <a:rPr lang="en-US" b="1" i="0">
                          <a:solidFill>
                            <a:srgbClr val="0070C0"/>
                          </a:solidFill>
                          <a:latin typeface="Cambria Math" panose="02040503050406030204" pitchFamily="18" charset="0"/>
                        </a:rPr>
                        <m:t>−</m:t>
                      </m:r>
                      <m:f>
                        <m:fPr>
                          <m:ctrlPr>
                            <a:rPr lang="en-US" b="1" i="1">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𝝁</m:t>
                              </m:r>
                            </m:e>
                            <m:sub>
                              <m:r>
                                <a:rPr lang="en-US" b="1" i="1">
                                  <a:solidFill>
                                    <a:srgbClr val="0070C0"/>
                                  </a:solidFill>
                                  <a:latin typeface="Cambria Math" panose="02040503050406030204" pitchFamily="18" charset="0"/>
                                </a:rPr>
                                <m:t>𝟎</m:t>
                              </m:r>
                            </m:sub>
                          </m:sSub>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𝑨</m:t>
                              </m:r>
                            </m:e>
                            <m:sub>
                              <m:r>
                                <a:rPr lang="en-US" b="1" i="1">
                                  <a:solidFill>
                                    <a:srgbClr val="0070C0"/>
                                  </a:solidFill>
                                  <a:latin typeface="Cambria Math" panose="02040503050406030204" pitchFamily="18" charset="0"/>
                                </a:rPr>
                                <m:t>𝒔</m:t>
                              </m:r>
                            </m:sub>
                          </m:sSub>
                          <m:sSup>
                            <m:sSupPr>
                              <m:ctrlPr>
                                <a:rPr lang="en-US" b="1" i="1">
                                  <a:solidFill>
                                    <a:srgbClr val="0070C0"/>
                                  </a:solidFill>
                                  <a:latin typeface="Cambria Math" panose="02040503050406030204" pitchFamily="18" charset="0"/>
                                </a:rPr>
                              </m:ctrlPr>
                            </m:sSupPr>
                            <m:e>
                              <m:r>
                                <a:rPr lang="en-US" b="1" i="1">
                                  <a:solidFill>
                                    <a:srgbClr val="0070C0"/>
                                  </a:solidFill>
                                  <a:latin typeface="Cambria Math" panose="02040503050406030204" pitchFamily="18" charset="0"/>
                                </a:rPr>
                                <m:t>𝑵</m:t>
                              </m:r>
                            </m:e>
                            <m:sup>
                              <m:r>
                                <a:rPr lang="en-US" b="1" i="1">
                                  <a:solidFill>
                                    <a:srgbClr val="0070C0"/>
                                  </a:solidFill>
                                  <a:latin typeface="Cambria Math" panose="02040503050406030204" pitchFamily="18" charset="0"/>
                                </a:rPr>
                                <m:t>𝟐</m:t>
                              </m:r>
                            </m:sup>
                          </m:sSup>
                        </m:num>
                        <m:den>
                          <m:r>
                            <a:rPr lang="en-US" b="1" i="1">
                              <a:solidFill>
                                <a:srgbClr val="0070C0"/>
                              </a:solidFill>
                              <a:latin typeface="Cambria Math" panose="02040503050406030204" pitchFamily="18" charset="0"/>
                            </a:rPr>
                            <m:t>𝟒</m:t>
                          </m:r>
                        </m:den>
                      </m:f>
                      <m:f>
                        <m:fPr>
                          <m:ctrlPr>
                            <a:rPr lang="en-US" b="1" i="1" smtClean="0">
                              <a:solidFill>
                                <a:srgbClr val="0070C0"/>
                              </a:solidFill>
                              <a:latin typeface="Cambria Math" panose="02040503050406030204" pitchFamily="18" charset="0"/>
                            </a:rPr>
                          </m:ctrlPr>
                        </m:fPr>
                        <m:num>
                          <m:sSubSup>
                            <m:sSubSupPr>
                              <m:ctrlPr>
                                <a:rPr lang="en-US" b="1" i="1" smtClean="0">
                                  <a:solidFill>
                                    <a:srgbClr val="0070C0"/>
                                  </a:solidFill>
                                  <a:latin typeface="Cambria Math" panose="02040503050406030204" pitchFamily="18" charset="0"/>
                                </a:rPr>
                              </m:ctrlPr>
                            </m:sSubSupPr>
                            <m:e>
                              <m:r>
                                <a:rPr lang="en-US" b="1" i="1" smtClean="0">
                                  <a:solidFill>
                                    <a:srgbClr val="FF0000"/>
                                  </a:solidFill>
                                  <a:latin typeface="Cambria Math" panose="02040503050406030204" pitchFamily="18" charset="0"/>
                                </a:rPr>
                                <m:t>𝒊</m:t>
                              </m:r>
                            </m:e>
                            <m:sub>
                              <m:r>
                                <a:rPr lang="en-US" b="1" i="1" smtClean="0">
                                  <a:solidFill>
                                    <a:srgbClr val="FF0000"/>
                                  </a:solidFill>
                                  <a:latin typeface="Cambria Math" panose="02040503050406030204" pitchFamily="18" charset="0"/>
                                </a:rPr>
                                <m:t>𝟏</m:t>
                              </m:r>
                            </m:sub>
                            <m:sup>
                              <m:r>
                                <a:rPr lang="en-US" b="1" i="1" smtClean="0">
                                  <a:solidFill>
                                    <a:srgbClr val="0070C0"/>
                                  </a:solidFill>
                                  <a:latin typeface="Cambria Math" panose="02040503050406030204" pitchFamily="18" charset="0"/>
                                </a:rPr>
                                <m:t>𝟐</m:t>
                              </m:r>
                            </m:sup>
                          </m:sSubSup>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𝒕</m:t>
                              </m:r>
                            </m:e>
                          </m:d>
                        </m:num>
                        <m:den>
                          <m:sSup>
                            <m:sSupPr>
                              <m:ctrlPr>
                                <a:rPr lang="en-US" b="1" i="1">
                                  <a:solidFill>
                                    <a:srgbClr val="0070C0"/>
                                  </a:solidFill>
                                  <a:latin typeface="Cambria Math" panose="02040503050406030204" pitchFamily="18" charset="0"/>
                                </a:rPr>
                              </m:ctrlPr>
                            </m:sSupPr>
                            <m:e>
                              <m:d>
                                <m:dPr>
                                  <m:ctrlPr>
                                    <a:rPr lang="en-US" b="1" i="1">
                                      <a:solidFill>
                                        <a:srgbClr val="0070C0"/>
                                      </a:solidFill>
                                      <a:latin typeface="Cambria Math" panose="02040503050406030204" pitchFamily="18" charset="0"/>
                                    </a:rPr>
                                  </m:ctrlPr>
                                </m:dPr>
                                <m:e>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𝒙</m:t>
                                      </m:r>
                                    </m:e>
                                    <m:sub>
                                      <m:r>
                                        <a:rPr lang="en-US" b="1" i="1">
                                          <a:solidFill>
                                            <a:srgbClr val="0070C0"/>
                                          </a:solidFill>
                                          <a:latin typeface="Cambria Math" panose="02040503050406030204" pitchFamily="18" charset="0"/>
                                        </a:rPr>
                                        <m:t>𝒆𝒒</m:t>
                                      </m:r>
                                    </m:sub>
                                  </m:sSub>
                                  <m:r>
                                    <a:rPr lang="en-US" b="1" i="1" smtClean="0">
                                      <a:solidFill>
                                        <a:srgbClr val="0070C0"/>
                                      </a:solidFill>
                                      <a:latin typeface="Cambria Math" panose="02040503050406030204" pitchFamily="18" charset="0"/>
                                    </a:rPr>
                                    <m:t>+</m:t>
                                  </m:r>
                                  <m:r>
                                    <a:rPr lang="en-US" b="1" i="1" smtClean="0">
                                      <a:solidFill>
                                        <a:srgbClr val="00B050"/>
                                      </a:solidFill>
                                      <a:latin typeface="Cambria Math" panose="02040503050406030204" pitchFamily="18" charset="0"/>
                                    </a:rPr>
                                    <m:t>𝒙</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𝒕</m:t>
                                      </m:r>
                                    </m:e>
                                  </m:d>
                                </m:e>
                              </m:d>
                            </m:e>
                            <m:sup>
                              <m:r>
                                <a:rPr lang="en-US" b="1" i="1">
                                  <a:solidFill>
                                    <a:srgbClr val="0070C0"/>
                                  </a:solidFill>
                                  <a:latin typeface="Cambria Math" panose="02040503050406030204" pitchFamily="18" charset="0"/>
                                </a:rPr>
                                <m:t>𝟐</m:t>
                              </m:r>
                            </m:sup>
                          </m:sSup>
                        </m:den>
                      </m:f>
                    </m:oMath>
                  </m:oMathPara>
                </a14:m>
                <a:endParaRPr lang="en-US" b="1" dirty="0">
                  <a:solidFill>
                    <a:srgbClr val="0070C0"/>
                  </a:solidFill>
                </a:endParaRPr>
              </a:p>
            </p:txBody>
          </p:sp>
        </mc:Choice>
        <mc:Fallback>
          <p:sp>
            <p:nvSpPr>
              <p:cNvPr id="144" name="TextBox 143">
                <a:extLst>
                  <a:ext uri="{FF2B5EF4-FFF2-40B4-BE49-F238E27FC236}">
                    <a16:creationId xmlns:a16="http://schemas.microsoft.com/office/drawing/2014/main" id="{6D750D77-DF58-6FF5-02CB-36CEAF4BE2DF}"/>
                  </a:ext>
                </a:extLst>
              </p:cNvPr>
              <p:cNvSpPr txBox="1">
                <a:spLocks noRot="1" noChangeAspect="1" noMove="1" noResize="1" noEditPoints="1" noAdjustHandles="1" noChangeArrowheads="1" noChangeShapeType="1" noTextEdit="1"/>
              </p:cNvSpPr>
              <p:nvPr/>
            </p:nvSpPr>
            <p:spPr>
              <a:xfrm>
                <a:off x="432173" y="5018479"/>
                <a:ext cx="7775758" cy="920252"/>
              </a:xfrm>
              <a:prstGeom prst="rect">
                <a:avLst/>
              </a:prstGeom>
              <a:blipFill>
                <a:blip r:embed="rId10"/>
                <a:stretch>
                  <a:fillRect/>
                </a:stretch>
              </a:blipFill>
              <a:ln w="12700">
                <a:solidFill>
                  <a:schemeClr val="tx1">
                    <a:lumMod val="95000"/>
                    <a:lumOff val="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158274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FFA9B-53C6-EC9C-8F42-F316BEBC4FD2}"/>
              </a:ext>
            </a:extLst>
          </p:cNvPr>
          <p:cNvSpPr>
            <a:spLocks noGrp="1"/>
          </p:cNvSpPr>
          <p:nvPr>
            <p:ph type="title"/>
          </p:nvPr>
        </p:nvSpPr>
        <p:spPr>
          <a:xfrm>
            <a:off x="832872" y="551365"/>
            <a:ext cx="10515600" cy="1325563"/>
          </a:xfrm>
        </p:spPr>
        <p:txBody>
          <a:bodyPr/>
          <a:lstStyle/>
          <a:p>
            <a:pPr algn="ctr"/>
            <a:r>
              <a:rPr lang="he-IL" dirty="0"/>
              <a:t>מימוש אלגוריתם הבקרה</a:t>
            </a:r>
            <a:endParaRPr lang="en-US" dirty="0"/>
          </a:p>
        </p:txBody>
      </p:sp>
      <p:grpSp>
        <p:nvGrpSpPr>
          <p:cNvPr id="40" name="Group 39">
            <a:extLst>
              <a:ext uri="{FF2B5EF4-FFF2-40B4-BE49-F238E27FC236}">
                <a16:creationId xmlns:a16="http://schemas.microsoft.com/office/drawing/2014/main" id="{1E7204A3-DD33-A01B-2FF2-C984132B44BA}"/>
              </a:ext>
            </a:extLst>
          </p:cNvPr>
          <p:cNvGrpSpPr/>
          <p:nvPr/>
        </p:nvGrpSpPr>
        <p:grpSpPr>
          <a:xfrm>
            <a:off x="2751947" y="1659767"/>
            <a:ext cx="6677450" cy="4159685"/>
            <a:chOff x="2334459" y="1746395"/>
            <a:chExt cx="6677450" cy="4159685"/>
          </a:xfrm>
        </p:grpSpPr>
        <p:grpSp>
          <p:nvGrpSpPr>
            <p:cNvPr id="16" name="Group 15">
              <a:extLst>
                <a:ext uri="{FF2B5EF4-FFF2-40B4-BE49-F238E27FC236}">
                  <a16:creationId xmlns:a16="http://schemas.microsoft.com/office/drawing/2014/main" id="{5AA3D4AC-2E5E-5361-C782-4EA48E02302F}"/>
                </a:ext>
              </a:extLst>
            </p:cNvPr>
            <p:cNvGrpSpPr/>
            <p:nvPr/>
          </p:nvGrpSpPr>
          <p:grpSpPr>
            <a:xfrm>
              <a:off x="2334459" y="1746395"/>
              <a:ext cx="6677450" cy="4131996"/>
              <a:chOff x="9668312" y="23939810"/>
              <a:chExt cx="12400589" cy="8965070"/>
            </a:xfrm>
          </p:grpSpPr>
          <p:grpSp>
            <p:nvGrpSpPr>
              <p:cNvPr id="17" name="Group 16">
                <a:extLst>
                  <a:ext uri="{FF2B5EF4-FFF2-40B4-BE49-F238E27FC236}">
                    <a16:creationId xmlns:a16="http://schemas.microsoft.com/office/drawing/2014/main" id="{FBF30F6B-E7B2-7973-1429-007D0BCD7317}"/>
                  </a:ext>
                </a:extLst>
              </p:cNvPr>
              <p:cNvGrpSpPr/>
              <p:nvPr/>
            </p:nvGrpSpPr>
            <p:grpSpPr>
              <a:xfrm>
                <a:off x="9668312" y="23939810"/>
                <a:ext cx="12400589" cy="8965070"/>
                <a:chOff x="3924896" y="24053881"/>
                <a:chExt cx="12400589" cy="8965066"/>
              </a:xfrm>
            </p:grpSpPr>
            <p:grpSp>
              <p:nvGrpSpPr>
                <p:cNvPr id="19" name="Group 18">
                  <a:extLst>
                    <a:ext uri="{FF2B5EF4-FFF2-40B4-BE49-F238E27FC236}">
                      <a16:creationId xmlns:a16="http://schemas.microsoft.com/office/drawing/2014/main" id="{73ED1B04-C8F0-25A8-6610-414B9A9322DB}"/>
                    </a:ext>
                  </a:extLst>
                </p:cNvPr>
                <p:cNvGrpSpPr/>
                <p:nvPr/>
              </p:nvGrpSpPr>
              <p:grpSpPr>
                <a:xfrm>
                  <a:off x="3924896" y="24053881"/>
                  <a:ext cx="10064937" cy="5300171"/>
                  <a:chOff x="468512" y="25342370"/>
                  <a:chExt cx="7662625" cy="3725893"/>
                </a:xfrm>
              </p:grpSpPr>
              <p:pic>
                <p:nvPicPr>
                  <p:cNvPr id="25" name="Picture 24" descr="Diagram&#10;&#10;Description automatically generated">
                    <a:extLst>
                      <a:ext uri="{FF2B5EF4-FFF2-40B4-BE49-F238E27FC236}">
                        <a16:creationId xmlns:a16="http://schemas.microsoft.com/office/drawing/2014/main" id="{F895E9B4-9CBE-2DEF-6C1F-E9E7CEDC4BA9}"/>
                      </a:ext>
                    </a:extLst>
                  </p:cNvPr>
                  <p:cNvPicPr>
                    <a:picLocks noChangeAspect="1"/>
                  </p:cNvPicPr>
                  <p:nvPr/>
                </p:nvPicPr>
                <p:blipFill>
                  <a:blip r:embed="rId3"/>
                  <a:stretch>
                    <a:fillRect/>
                  </a:stretch>
                </p:blipFill>
                <p:spPr>
                  <a:xfrm>
                    <a:off x="468512" y="25342370"/>
                    <a:ext cx="7662625" cy="3446709"/>
                  </a:xfrm>
                  <a:prstGeom prst="rect">
                    <a:avLst/>
                  </a:prstGeom>
                </p:spPr>
              </p:pic>
              <p:pic>
                <p:nvPicPr>
                  <p:cNvPr id="26" name="Picture 4" descr="NI myRIO | Yotta Volt">
                    <a:extLst>
                      <a:ext uri="{FF2B5EF4-FFF2-40B4-BE49-F238E27FC236}">
                        <a16:creationId xmlns:a16="http://schemas.microsoft.com/office/drawing/2014/main" id="{330B5227-0E9A-4CF7-599D-EC1056417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560" y="27155753"/>
                    <a:ext cx="2303202" cy="19125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close-up of a machine&#10;&#10;Description automatically generated with low confidence">
                    <a:extLst>
                      <a:ext uri="{FF2B5EF4-FFF2-40B4-BE49-F238E27FC236}">
                        <a16:creationId xmlns:a16="http://schemas.microsoft.com/office/drawing/2014/main" id="{5CACE2FC-3601-F333-F5EA-588030020579}"/>
                      </a:ext>
                    </a:extLst>
                  </p:cNvPr>
                  <p:cNvPicPr/>
                  <p:nvPr/>
                </p:nvPicPr>
                <p:blipFill rotWithShape="1">
                  <a:blip r:embed="rId5"/>
                  <a:srcRect t="11342"/>
                  <a:stretch/>
                </p:blipFill>
                <p:spPr>
                  <a:xfrm>
                    <a:off x="2989561" y="25515361"/>
                    <a:ext cx="2160240" cy="1354530"/>
                  </a:xfrm>
                  <a:prstGeom prst="rect">
                    <a:avLst/>
                  </a:prstGeom>
                  <a:effectLst>
                    <a:softEdge rad="63500"/>
                  </a:effectLst>
                </p:spPr>
              </p:pic>
            </p:grpSp>
            <p:cxnSp>
              <p:nvCxnSpPr>
                <p:cNvPr id="20" name="Straight Arrow Connector 19">
                  <a:extLst>
                    <a:ext uri="{FF2B5EF4-FFF2-40B4-BE49-F238E27FC236}">
                      <a16:creationId xmlns:a16="http://schemas.microsoft.com/office/drawing/2014/main" id="{15AB9EFD-C0C5-10F9-A6F8-31BCF6C74CE7}"/>
                    </a:ext>
                  </a:extLst>
                </p:cNvPr>
                <p:cNvCxnSpPr/>
                <p:nvPr/>
              </p:nvCxnSpPr>
              <p:spPr bwMode="auto">
                <a:xfrm flipV="1">
                  <a:off x="8317384" y="29055566"/>
                  <a:ext cx="0" cy="1190367"/>
                </a:xfrm>
                <a:prstGeom prst="straightConnector1">
                  <a:avLst/>
                </a:prstGeom>
                <a:solidFill>
                  <a:schemeClr val="accent1"/>
                </a:solidFill>
                <a:ln w="381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16563118-3DBF-35B4-53C0-332BD5A288A1}"/>
                    </a:ext>
                  </a:extLst>
                </p:cNvPr>
                <p:cNvCxnSpPr/>
                <p:nvPr/>
              </p:nvCxnSpPr>
              <p:spPr bwMode="auto">
                <a:xfrm>
                  <a:off x="9074543" y="29055566"/>
                  <a:ext cx="0" cy="1190367"/>
                </a:xfrm>
                <a:prstGeom prst="straightConnector1">
                  <a:avLst/>
                </a:prstGeom>
                <a:solidFill>
                  <a:schemeClr val="accent1"/>
                </a:solidFill>
                <a:ln w="381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6ECEF71D-D93B-5B8B-FA0E-F2F2CBF785D5}"/>
                    </a:ext>
                  </a:extLst>
                </p:cNvPr>
                <p:cNvCxnSpPr>
                  <a:cxnSpLocks/>
                </p:cNvCxnSpPr>
                <p:nvPr/>
              </p:nvCxnSpPr>
              <p:spPr bwMode="auto">
                <a:xfrm>
                  <a:off x="9325496" y="27404568"/>
                  <a:ext cx="1152128" cy="0"/>
                </a:xfrm>
                <a:prstGeom prst="line">
                  <a:avLst/>
                </a:prstGeom>
                <a:solidFill>
                  <a:schemeClr val="accent1"/>
                </a:solidFill>
                <a:ln w="19050" cap="flat" cmpd="sng" algn="ctr">
                  <a:solidFill>
                    <a:schemeClr val="tx1"/>
                  </a:solidFill>
                  <a:prstDash val="solid"/>
                  <a:round/>
                  <a:headEnd type="stealth" w="med" len="med"/>
                  <a:tailEnd type="none" w="med" len="med"/>
                </a:ln>
                <a:effectLst>
                  <a:softEdge rad="0"/>
                </a:effectLst>
              </p:spPr>
            </p:cxnSp>
            <p:cxnSp>
              <p:nvCxnSpPr>
                <p:cNvPr id="23" name="Straight Connector 22">
                  <a:extLst>
                    <a:ext uri="{FF2B5EF4-FFF2-40B4-BE49-F238E27FC236}">
                      <a16:creationId xmlns:a16="http://schemas.microsoft.com/office/drawing/2014/main" id="{877127B0-2BC9-7153-BEC2-E5B07E5D1878}"/>
                    </a:ext>
                  </a:extLst>
                </p:cNvPr>
                <p:cNvCxnSpPr>
                  <a:cxnSpLocks/>
                </p:cNvCxnSpPr>
                <p:nvPr/>
              </p:nvCxnSpPr>
              <p:spPr bwMode="auto">
                <a:xfrm>
                  <a:off x="9951685" y="28254960"/>
                  <a:ext cx="798333" cy="0"/>
                </a:xfrm>
                <a:prstGeom prst="line">
                  <a:avLst/>
                </a:prstGeom>
                <a:solidFill>
                  <a:schemeClr val="accent1"/>
                </a:solidFill>
                <a:ln w="12700" cap="flat" cmpd="sng" algn="ctr">
                  <a:solidFill>
                    <a:schemeClr val="tx1"/>
                  </a:solidFill>
                  <a:prstDash val="solid"/>
                  <a:round/>
                  <a:headEnd type="stealth" w="med" len="med"/>
                  <a:tailEnd type="none" w="med" len="med"/>
                </a:ln>
                <a:effectLst>
                  <a:softEdge rad="0"/>
                </a:effectLst>
              </p:spPr>
            </p:cxnSp>
            <p:pic>
              <p:nvPicPr>
                <p:cNvPr id="24" name="Picture 6" descr="MATLAB R2022A Crack Full License Key [Updated 2022]">
                  <a:extLst>
                    <a:ext uri="{FF2B5EF4-FFF2-40B4-BE49-F238E27FC236}">
                      <a16:creationId xmlns:a16="http://schemas.microsoft.com/office/drawing/2014/main" id="{13658838-EA94-2166-0E7B-208AF334160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623" t="30644"/>
                <a:stretch/>
              </p:blipFill>
              <p:spPr bwMode="auto">
                <a:xfrm>
                  <a:off x="11297488" y="30471345"/>
                  <a:ext cx="5027997" cy="254760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ectangle 17">
                <a:extLst>
                  <a:ext uri="{FF2B5EF4-FFF2-40B4-BE49-F238E27FC236}">
                    <a16:creationId xmlns:a16="http://schemas.microsoft.com/office/drawing/2014/main" id="{58F0529F-D8FA-F4A7-BC73-0D991B22F972}"/>
                  </a:ext>
                </a:extLst>
              </p:cNvPr>
              <p:cNvSpPr/>
              <p:nvPr/>
            </p:nvSpPr>
            <p:spPr bwMode="auto">
              <a:xfrm>
                <a:off x="16930666" y="30155152"/>
                <a:ext cx="497376" cy="13367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4052888" rtl="1" eaLnBrk="1" fontAlgn="base" latinLnBrk="0" hangingPunct="1">
                  <a:lnSpc>
                    <a:spcPct val="100000"/>
                  </a:lnSpc>
                  <a:spcBef>
                    <a:spcPct val="0"/>
                  </a:spcBef>
                  <a:spcAft>
                    <a:spcPct val="0"/>
                  </a:spcAft>
                  <a:buClrTx/>
                  <a:buSzTx/>
                  <a:buFontTx/>
                  <a:buNone/>
                  <a:tabLst/>
                </a:pPr>
                <a:endParaRPr kumimoji="0" lang="en-US" sz="80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28" name="Group 27">
              <a:extLst>
                <a:ext uri="{FF2B5EF4-FFF2-40B4-BE49-F238E27FC236}">
                  <a16:creationId xmlns:a16="http://schemas.microsoft.com/office/drawing/2014/main" id="{3EC6F6FF-40F9-01C8-F8CC-EC8852E30D95}"/>
                </a:ext>
              </a:extLst>
            </p:cNvPr>
            <p:cNvGrpSpPr/>
            <p:nvPr/>
          </p:nvGrpSpPr>
          <p:grpSpPr>
            <a:xfrm>
              <a:off x="2556677" y="3600005"/>
              <a:ext cx="3390244" cy="2306075"/>
              <a:chOff x="14032731" y="27350107"/>
              <a:chExt cx="6886285" cy="5159491"/>
            </a:xfrm>
          </p:grpSpPr>
          <p:sp>
            <p:nvSpPr>
              <p:cNvPr id="29" name="TextBox 28">
                <a:extLst>
                  <a:ext uri="{FF2B5EF4-FFF2-40B4-BE49-F238E27FC236}">
                    <a16:creationId xmlns:a16="http://schemas.microsoft.com/office/drawing/2014/main" id="{7B74C60D-0732-BF93-CFCD-A877E96352DE}"/>
                  </a:ext>
                </a:extLst>
              </p:cNvPr>
              <p:cNvSpPr txBox="1"/>
              <p:nvPr/>
            </p:nvSpPr>
            <p:spPr>
              <a:xfrm>
                <a:off x="14032731" y="27350107"/>
                <a:ext cx="6250148" cy="688604"/>
              </a:xfrm>
              <a:prstGeom prst="rect">
                <a:avLst/>
              </a:prstGeom>
              <a:noFill/>
            </p:spPr>
            <p:txBody>
              <a:bodyPr wrap="square">
                <a:spAutoFit/>
              </a:bodyPr>
              <a:lstStyle/>
              <a:p>
                <a:pPr algn="ctr"/>
                <a:r>
                  <a:rPr lang="en-US" sz="1400" dirty="0">
                    <a:latin typeface="Times New Roman" panose="02020603050405020304" pitchFamily="18" charset="0"/>
                  </a:rPr>
                  <a:t>Close loop</a:t>
                </a:r>
              </a:p>
            </p:txBody>
          </p:sp>
          <p:grpSp>
            <p:nvGrpSpPr>
              <p:cNvPr id="30" name="Group 29">
                <a:extLst>
                  <a:ext uri="{FF2B5EF4-FFF2-40B4-BE49-F238E27FC236}">
                    <a16:creationId xmlns:a16="http://schemas.microsoft.com/office/drawing/2014/main" id="{D7394BC4-6D8A-7C3E-09AE-F79728B65192}"/>
                  </a:ext>
                </a:extLst>
              </p:cNvPr>
              <p:cNvGrpSpPr/>
              <p:nvPr/>
            </p:nvGrpSpPr>
            <p:grpSpPr>
              <a:xfrm>
                <a:off x="16637345" y="29739737"/>
                <a:ext cx="4281671" cy="2769861"/>
                <a:chOff x="14191244" y="32843670"/>
                <a:chExt cx="2500377" cy="1480043"/>
              </a:xfrm>
            </p:grpSpPr>
            <p:grpSp>
              <p:nvGrpSpPr>
                <p:cNvPr id="31" name="Group 30">
                  <a:extLst>
                    <a:ext uri="{FF2B5EF4-FFF2-40B4-BE49-F238E27FC236}">
                      <a16:creationId xmlns:a16="http://schemas.microsoft.com/office/drawing/2014/main" id="{D2AAE1B0-8948-2C36-0305-A4B60E2AD63B}"/>
                    </a:ext>
                  </a:extLst>
                </p:cNvPr>
                <p:cNvGrpSpPr/>
                <p:nvPr/>
              </p:nvGrpSpPr>
              <p:grpSpPr>
                <a:xfrm>
                  <a:off x="14191244" y="32843670"/>
                  <a:ext cx="2500377" cy="1480043"/>
                  <a:chOff x="14191244" y="32843670"/>
                  <a:chExt cx="2500377" cy="1480043"/>
                </a:xfrm>
              </p:grpSpPr>
              <p:pic>
                <p:nvPicPr>
                  <p:cNvPr id="33" name="Picture 6" descr="MATLAB R2022A Crack Full License Key [Updated 2022]">
                    <a:extLst>
                      <a:ext uri="{FF2B5EF4-FFF2-40B4-BE49-F238E27FC236}">
                        <a16:creationId xmlns:a16="http://schemas.microsoft.com/office/drawing/2014/main" id="{90FE6BB0-A529-F7D2-02BE-E501FE5FFB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623" t="30644" r="14345"/>
                  <a:stretch/>
                </p:blipFill>
                <p:spPr bwMode="auto">
                  <a:xfrm>
                    <a:off x="14290165" y="32893611"/>
                    <a:ext cx="2401456" cy="143010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2A7D0B68-35F0-F272-CDEE-72E8EDF1028F}"/>
                      </a:ext>
                    </a:extLst>
                  </p:cNvPr>
                  <p:cNvSpPr/>
                  <p:nvPr/>
                </p:nvSpPr>
                <p:spPr bwMode="auto">
                  <a:xfrm>
                    <a:off x="14191244" y="32843670"/>
                    <a:ext cx="324597" cy="67736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4052888" rtl="1" eaLnBrk="1" fontAlgn="base" latinLnBrk="0" hangingPunct="1">
                      <a:lnSpc>
                        <a:spcPct val="100000"/>
                      </a:lnSpc>
                      <a:spcBef>
                        <a:spcPct val="0"/>
                      </a:spcBef>
                      <a:spcAft>
                        <a:spcPct val="0"/>
                      </a:spcAft>
                      <a:buClrTx/>
                      <a:buSzTx/>
                      <a:buFontTx/>
                      <a:buNone/>
                      <a:tabLst/>
                    </a:pPr>
                    <a:endParaRPr kumimoji="0" lang="en-US" sz="8000" b="0" i="0" u="none" strike="noStrike" cap="none" normalizeH="0" baseline="0" dirty="0">
                      <a:ln>
                        <a:noFill/>
                      </a:ln>
                      <a:solidFill>
                        <a:schemeClr val="tx1"/>
                      </a:solidFill>
                      <a:effectLst/>
                      <a:latin typeface="Arial" pitchFamily="34" charset="0"/>
                      <a:cs typeface="Arial" pitchFamily="34" charset="0"/>
                    </a:endParaRPr>
                  </a:p>
                </p:txBody>
              </p:sp>
            </p:grpSp>
            <p:pic>
              <p:nvPicPr>
                <p:cNvPr id="32" name="Picture 31" descr="Graphical user interface, application&#10;&#10;Description automatically generated">
                  <a:extLst>
                    <a:ext uri="{FF2B5EF4-FFF2-40B4-BE49-F238E27FC236}">
                      <a16:creationId xmlns:a16="http://schemas.microsoft.com/office/drawing/2014/main" id="{BE593B5A-CE40-9D51-6311-FE6FCA30A1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29583" y="33012687"/>
                  <a:ext cx="1520393" cy="839724"/>
                </a:xfrm>
                <a:prstGeom prst="rect">
                  <a:avLst/>
                </a:prstGeom>
                <a:ln>
                  <a:solidFill>
                    <a:schemeClr val="tx1"/>
                  </a:solidFill>
                </a:ln>
              </p:spPr>
            </p:pic>
          </p:grpSp>
        </p:grpSp>
        <p:cxnSp>
          <p:nvCxnSpPr>
            <p:cNvPr id="36" name="Straight Arrow Connector 35">
              <a:extLst>
                <a:ext uri="{FF2B5EF4-FFF2-40B4-BE49-F238E27FC236}">
                  <a16:creationId xmlns:a16="http://schemas.microsoft.com/office/drawing/2014/main" id="{FF0168B3-F60B-58AB-0E2F-2A970D400364}"/>
                </a:ext>
              </a:extLst>
            </p:cNvPr>
            <p:cNvCxnSpPr/>
            <p:nvPr/>
          </p:nvCxnSpPr>
          <p:spPr bwMode="auto">
            <a:xfrm>
              <a:off x="5699809" y="5045460"/>
              <a:ext cx="640080" cy="0"/>
            </a:xfrm>
            <a:prstGeom prst="straightConnector1">
              <a:avLst/>
            </a:prstGeom>
            <a:solidFill>
              <a:schemeClr val="accent1"/>
            </a:solidFill>
            <a:ln w="381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204C87E9-67C2-1974-E0B1-5244AFB085B5}"/>
                </a:ext>
              </a:extLst>
            </p:cNvPr>
            <p:cNvCxnSpPr/>
            <p:nvPr/>
          </p:nvCxnSpPr>
          <p:spPr bwMode="auto">
            <a:xfrm flipH="1">
              <a:off x="5664361" y="5320298"/>
              <a:ext cx="640080" cy="0"/>
            </a:xfrm>
            <a:prstGeom prst="straightConnector1">
              <a:avLst/>
            </a:prstGeom>
            <a:solidFill>
              <a:schemeClr val="accent1"/>
            </a:solidFill>
            <a:ln w="38100"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a:extLst>
                <a:ext uri="{FF2B5EF4-FFF2-40B4-BE49-F238E27FC236}">
                  <a16:creationId xmlns:a16="http://schemas.microsoft.com/office/drawing/2014/main" id="{23D8948D-FCF2-8DE4-2E6D-1DB0181CBD0C}"/>
                </a:ext>
              </a:extLst>
            </p:cNvPr>
            <p:cNvCxnSpPr/>
            <p:nvPr/>
          </p:nvCxnSpPr>
          <p:spPr>
            <a:xfrm>
              <a:off x="4057650" y="3487208"/>
              <a:ext cx="3365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8514E24F-E6C5-9922-31AA-887969EAFCD8}"/>
              </a:ext>
            </a:extLst>
          </p:cNvPr>
          <p:cNvSpPr txBox="1"/>
          <p:nvPr/>
        </p:nvSpPr>
        <p:spPr>
          <a:xfrm>
            <a:off x="6212185" y="5823571"/>
            <a:ext cx="3077062" cy="307777"/>
          </a:xfrm>
          <a:prstGeom prst="rect">
            <a:avLst/>
          </a:prstGeom>
          <a:noFill/>
        </p:spPr>
        <p:txBody>
          <a:bodyPr wrap="square">
            <a:spAutoFit/>
          </a:bodyPr>
          <a:lstStyle/>
          <a:p>
            <a:pPr algn="ctr"/>
            <a:r>
              <a:rPr lang="en-US" sz="1400" dirty="0">
                <a:latin typeface="Times New Roman" panose="02020603050405020304" pitchFamily="18" charset="0"/>
              </a:rPr>
              <a:t>MLC</a:t>
            </a:r>
          </a:p>
        </p:txBody>
      </p:sp>
      <p:sp>
        <p:nvSpPr>
          <p:cNvPr id="44" name="TextBox 43">
            <a:extLst>
              <a:ext uri="{FF2B5EF4-FFF2-40B4-BE49-F238E27FC236}">
                <a16:creationId xmlns:a16="http://schemas.microsoft.com/office/drawing/2014/main" id="{3B31BC78-38BD-2AC8-13CE-7508896CAE75}"/>
              </a:ext>
            </a:extLst>
          </p:cNvPr>
          <p:cNvSpPr txBox="1"/>
          <p:nvPr/>
        </p:nvSpPr>
        <p:spPr>
          <a:xfrm>
            <a:off x="3644867" y="5765167"/>
            <a:ext cx="3077062" cy="307777"/>
          </a:xfrm>
          <a:prstGeom prst="rect">
            <a:avLst/>
          </a:prstGeom>
          <a:noFill/>
        </p:spPr>
        <p:txBody>
          <a:bodyPr wrap="square">
            <a:spAutoFit/>
          </a:bodyPr>
          <a:lstStyle/>
          <a:p>
            <a:pPr algn="ctr"/>
            <a:r>
              <a:rPr lang="en-US" sz="1400" dirty="0">
                <a:latin typeface="Times New Roman" panose="02020603050405020304" pitchFamily="18" charset="0"/>
              </a:rPr>
              <a:t>Data Manager</a:t>
            </a:r>
          </a:p>
        </p:txBody>
      </p:sp>
    </p:spTree>
    <p:extLst>
      <p:ext uri="{BB962C8B-B14F-4D97-AF65-F5344CB8AC3E}">
        <p14:creationId xmlns:p14="http://schemas.microsoft.com/office/powerpoint/2010/main" val="3757834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1213FC6-20A3-3F34-1909-CAEC0B73DA88}"/>
              </a:ext>
            </a:extLst>
          </p:cNvPr>
          <p:cNvSpPr>
            <a:spLocks noGrp="1"/>
          </p:cNvSpPr>
          <p:nvPr>
            <p:ph type="ctrTitle" idx="4294967295"/>
          </p:nvPr>
        </p:nvSpPr>
        <p:spPr>
          <a:xfrm>
            <a:off x="1716698" y="2155371"/>
            <a:ext cx="9144000" cy="2076608"/>
          </a:xfrm>
        </p:spPr>
        <p:txBody>
          <a:bodyPr>
            <a:normAutofit/>
          </a:bodyPr>
          <a:lstStyle/>
          <a:p>
            <a:pPr algn="ctr"/>
            <a:r>
              <a:rPr lang="he-IL" dirty="0">
                <a:ln w="0"/>
                <a:effectLst>
                  <a:outerShdw blurRad="38100" dist="19050" dir="2700000" algn="tl" rotWithShape="0">
                    <a:schemeClr val="dk1">
                      <a:alpha val="40000"/>
                    </a:schemeClr>
                  </a:outerShdw>
                </a:effectLst>
              </a:rPr>
              <a:t>הדגמה לניסוי הרצה של אלגוריתם גנטי על מערכת הניסוי: </a:t>
            </a: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684254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89005_LetterHead_1">
            <a:extLst>
              <a:ext uri="{FF2B5EF4-FFF2-40B4-BE49-F238E27FC236}">
                <a16:creationId xmlns:a16="http://schemas.microsoft.com/office/drawing/2014/main" id="{CFE24573-AF94-B96B-1FCD-B9F460805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1098" y="-269875"/>
            <a:ext cx="7315200" cy="13001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89005_LetterHead_2">
            <a:extLst>
              <a:ext uri="{FF2B5EF4-FFF2-40B4-BE49-F238E27FC236}">
                <a16:creationId xmlns:a16="http://schemas.microsoft.com/office/drawing/2014/main" id="{3E3F2E3B-1E17-7F3C-73F7-F7CB21F256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24783"/>
          <a:stretch>
            <a:fillRect/>
          </a:stretch>
        </p:blipFill>
        <p:spPr bwMode="auto">
          <a:xfrm>
            <a:off x="2516798" y="5735637"/>
            <a:ext cx="75438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F51AE217-413D-7C95-DC1C-D25F1AD66BB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0" y="-605472"/>
            <a:ext cx="2631098" cy="2631098"/>
          </a:xfrm>
          <a:prstGeom prst="rect">
            <a:avLst/>
          </a:prstGeom>
        </p:spPr>
      </p:pic>
      <p:sp>
        <p:nvSpPr>
          <p:cNvPr id="3" name="Title 2">
            <a:extLst>
              <a:ext uri="{FF2B5EF4-FFF2-40B4-BE49-F238E27FC236}">
                <a16:creationId xmlns:a16="http://schemas.microsoft.com/office/drawing/2014/main" id="{212DFF9F-04E4-B840-47AA-616F700A8343}"/>
              </a:ext>
            </a:extLst>
          </p:cNvPr>
          <p:cNvSpPr>
            <a:spLocks noGrp="1"/>
          </p:cNvSpPr>
          <p:nvPr>
            <p:ph type="ctrTitle" idx="4294967295"/>
          </p:nvPr>
        </p:nvSpPr>
        <p:spPr>
          <a:xfrm>
            <a:off x="1524000" y="1122363"/>
            <a:ext cx="9144000" cy="2387600"/>
          </a:xfrm>
        </p:spPr>
        <p:txBody>
          <a:bodyPr/>
          <a:lstStyle/>
          <a:p>
            <a:endParaRPr lang="en-US"/>
          </a:p>
        </p:txBody>
      </p:sp>
      <p:pic>
        <p:nvPicPr>
          <p:cNvPr id="7" name="עותק של V1">
            <a:hlinkClick r:id="" action="ppaction://media"/>
            <a:extLst>
              <a:ext uri="{FF2B5EF4-FFF2-40B4-BE49-F238E27FC236}">
                <a16:creationId xmlns:a16="http://schemas.microsoft.com/office/drawing/2014/main" id="{CFC8FBEC-1DEC-1EC3-A46A-08F2995753F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65316"/>
            <a:ext cx="12208651" cy="6651171"/>
          </a:xfrm>
          <a:prstGeom prst="rect">
            <a:avLst/>
          </a:prstGeom>
        </p:spPr>
      </p:pic>
      <p:sp>
        <p:nvSpPr>
          <p:cNvPr id="12" name="TextBox 11">
            <a:extLst>
              <a:ext uri="{FF2B5EF4-FFF2-40B4-BE49-F238E27FC236}">
                <a16:creationId xmlns:a16="http://schemas.microsoft.com/office/drawing/2014/main" id="{89C50103-2270-DFCD-0C06-3D50B0BCF883}"/>
              </a:ext>
            </a:extLst>
          </p:cNvPr>
          <p:cNvSpPr txBox="1"/>
          <p:nvPr/>
        </p:nvSpPr>
        <p:spPr>
          <a:xfrm>
            <a:off x="6288698" y="5135472"/>
            <a:ext cx="1986643" cy="1200329"/>
          </a:xfrm>
          <a:prstGeom prst="rect">
            <a:avLst/>
          </a:prstGeom>
          <a:noFill/>
        </p:spPr>
        <p:txBody>
          <a:bodyPr wrap="square" rtlCol="0">
            <a:spAutoFit/>
          </a:bodyPr>
          <a:lstStyle/>
          <a:p>
            <a:pPr algn="ctr"/>
            <a:r>
              <a:rPr lang="he-IL" sz="3600" dirty="0">
                <a:cs typeface="+mj-cs"/>
              </a:rPr>
              <a:t>מערכת הניסוי</a:t>
            </a:r>
            <a:endParaRPr lang="en-US" sz="3600" dirty="0">
              <a:cs typeface="+mj-cs"/>
            </a:endParaRPr>
          </a:p>
        </p:txBody>
      </p:sp>
      <p:sp>
        <p:nvSpPr>
          <p:cNvPr id="4" name="Arrow: Right 3">
            <a:extLst>
              <a:ext uri="{FF2B5EF4-FFF2-40B4-BE49-F238E27FC236}">
                <a16:creationId xmlns:a16="http://schemas.microsoft.com/office/drawing/2014/main" id="{A330FAE7-52C3-09DF-7F77-4E4566F1CAD3}"/>
              </a:ext>
            </a:extLst>
          </p:cNvPr>
          <p:cNvSpPr/>
          <p:nvPr/>
        </p:nvSpPr>
        <p:spPr>
          <a:xfrm>
            <a:off x="7985781" y="5573982"/>
            <a:ext cx="579120" cy="323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8222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29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2DFF9F-04E4-B840-47AA-616F700A8343}"/>
              </a:ext>
            </a:extLst>
          </p:cNvPr>
          <p:cNvSpPr>
            <a:spLocks noGrp="1"/>
          </p:cNvSpPr>
          <p:nvPr>
            <p:ph type="ctrTitle" idx="4294967295"/>
          </p:nvPr>
        </p:nvSpPr>
        <p:spPr>
          <a:xfrm>
            <a:off x="1524000" y="511962"/>
            <a:ext cx="9144000" cy="835025"/>
          </a:xfrm>
        </p:spPr>
        <p:txBody>
          <a:bodyPr>
            <a:normAutofit/>
          </a:bodyPr>
          <a:lstStyle/>
          <a:p>
            <a:pPr algn="ctr"/>
            <a:r>
              <a:rPr lang="he-IL" sz="4400" dirty="0">
                <a:ln w="0"/>
                <a:effectLst>
                  <a:outerShdw blurRad="38100" dist="19050" dir="2700000" algn="tl" rotWithShape="0">
                    <a:schemeClr val="dk1">
                      <a:alpha val="40000"/>
                    </a:schemeClr>
                  </a:outerShdw>
                </a:effectLst>
              </a:rPr>
              <a:t>תוצאות הניסוי</a:t>
            </a:r>
            <a:endParaRPr lang="en-US" sz="4400" dirty="0">
              <a:ln w="0"/>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9DBD1019-56B6-27C9-2766-BD1D6C4CED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2453" y="2321558"/>
            <a:ext cx="6149658" cy="2870517"/>
          </a:xfrm>
          <a:prstGeom prst="rect">
            <a:avLst/>
          </a:prstGeom>
        </p:spPr>
      </p:pic>
      <p:sp>
        <p:nvSpPr>
          <p:cNvPr id="12" name="Title 2">
            <a:extLst>
              <a:ext uri="{FF2B5EF4-FFF2-40B4-BE49-F238E27FC236}">
                <a16:creationId xmlns:a16="http://schemas.microsoft.com/office/drawing/2014/main" id="{7D620C78-2206-11F5-6EDE-295669E58DCB}"/>
              </a:ext>
            </a:extLst>
          </p:cNvPr>
          <p:cNvSpPr txBox="1">
            <a:spLocks/>
          </p:cNvSpPr>
          <p:nvPr/>
        </p:nvSpPr>
        <p:spPr>
          <a:xfrm>
            <a:off x="6692679" y="1277671"/>
            <a:ext cx="5723731" cy="83502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e-IL" sz="4000" dirty="0"/>
              <a:t>ניסוי ללא בקרה</a:t>
            </a:r>
            <a:endParaRPr lang="en-US" sz="4000" dirty="0"/>
          </a:p>
        </p:txBody>
      </p:sp>
      <p:sp>
        <p:nvSpPr>
          <p:cNvPr id="13" name="Title 2">
            <a:extLst>
              <a:ext uri="{FF2B5EF4-FFF2-40B4-BE49-F238E27FC236}">
                <a16:creationId xmlns:a16="http://schemas.microsoft.com/office/drawing/2014/main" id="{4AAD9E8C-4928-118D-DEAE-807800C4795E}"/>
              </a:ext>
            </a:extLst>
          </p:cNvPr>
          <p:cNvSpPr txBox="1">
            <a:spLocks/>
          </p:cNvSpPr>
          <p:nvPr/>
        </p:nvSpPr>
        <p:spPr>
          <a:xfrm>
            <a:off x="556815" y="1210704"/>
            <a:ext cx="5723731" cy="835025"/>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e-IL" sz="4000" dirty="0"/>
              <a:t>ניסוי עם בקר מבוסס למידת מכונה</a:t>
            </a:r>
            <a:endParaRPr lang="en-US" sz="4000" dirty="0"/>
          </a:p>
        </p:txBody>
      </p:sp>
      <p:sp>
        <p:nvSpPr>
          <p:cNvPr id="2" name="Left Brace 1">
            <a:extLst>
              <a:ext uri="{FF2B5EF4-FFF2-40B4-BE49-F238E27FC236}">
                <a16:creationId xmlns:a16="http://schemas.microsoft.com/office/drawing/2014/main" id="{053AFD12-8518-94E5-02EE-066D1ACF1FB2}"/>
              </a:ext>
            </a:extLst>
          </p:cNvPr>
          <p:cNvSpPr/>
          <p:nvPr/>
        </p:nvSpPr>
        <p:spPr>
          <a:xfrm rot="16200000">
            <a:off x="1803340" y="5180269"/>
            <a:ext cx="311276" cy="1238251"/>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itle 2">
            <a:extLst>
              <a:ext uri="{FF2B5EF4-FFF2-40B4-BE49-F238E27FC236}">
                <a16:creationId xmlns:a16="http://schemas.microsoft.com/office/drawing/2014/main" id="{FA647D9C-E05D-36DF-FD15-FA50E8625E3F}"/>
              </a:ext>
            </a:extLst>
          </p:cNvPr>
          <p:cNvSpPr txBox="1">
            <a:spLocks/>
          </p:cNvSpPr>
          <p:nvPr/>
        </p:nvSpPr>
        <p:spPr>
          <a:xfrm>
            <a:off x="-1179799" y="5833359"/>
            <a:ext cx="5723731" cy="83502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e-IL" sz="3200" dirty="0"/>
              <a:t>0.04 שניות!</a:t>
            </a:r>
            <a:endParaRPr lang="en-US" sz="3200" dirty="0"/>
          </a:p>
        </p:txBody>
      </p:sp>
      <p:sp>
        <p:nvSpPr>
          <p:cNvPr id="15" name="Title 2">
            <a:extLst>
              <a:ext uri="{FF2B5EF4-FFF2-40B4-BE49-F238E27FC236}">
                <a16:creationId xmlns:a16="http://schemas.microsoft.com/office/drawing/2014/main" id="{057B415C-DD28-8874-2626-99358FDFEA8E}"/>
              </a:ext>
            </a:extLst>
          </p:cNvPr>
          <p:cNvSpPr txBox="1">
            <a:spLocks/>
          </p:cNvSpPr>
          <p:nvPr/>
        </p:nvSpPr>
        <p:spPr>
          <a:xfrm>
            <a:off x="6415842" y="5463579"/>
            <a:ext cx="5723731" cy="83502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e-IL" sz="3200" dirty="0"/>
              <a:t>13 שניות...</a:t>
            </a:r>
            <a:endParaRPr lang="en-US" sz="3200" dirty="0"/>
          </a:p>
        </p:txBody>
      </p:sp>
      <p:sp>
        <p:nvSpPr>
          <p:cNvPr id="16" name="Left Brace 15">
            <a:extLst>
              <a:ext uri="{FF2B5EF4-FFF2-40B4-BE49-F238E27FC236}">
                <a16:creationId xmlns:a16="http://schemas.microsoft.com/office/drawing/2014/main" id="{C2DB3328-83A7-2A22-7953-56728C8411FA}"/>
              </a:ext>
            </a:extLst>
          </p:cNvPr>
          <p:cNvSpPr/>
          <p:nvPr/>
        </p:nvSpPr>
        <p:spPr>
          <a:xfrm rot="16200000">
            <a:off x="9153328" y="3692724"/>
            <a:ext cx="480309" cy="3800960"/>
          </a:xfrm>
          <a:prstGeom prst="leftBrace">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a:extLst>
              <a:ext uri="{FF2B5EF4-FFF2-40B4-BE49-F238E27FC236}">
                <a16:creationId xmlns:a16="http://schemas.microsoft.com/office/drawing/2014/main" id="{ACB8AB2A-2D11-DDA4-5B2C-A471B4564EEB}"/>
              </a:ext>
            </a:extLst>
          </p:cNvPr>
          <p:cNvPicPr>
            <a:picLocks noChangeAspect="1"/>
          </p:cNvPicPr>
          <p:nvPr/>
        </p:nvPicPr>
        <p:blipFill>
          <a:blip r:embed="rId4"/>
          <a:stretch>
            <a:fillRect/>
          </a:stretch>
        </p:blipFill>
        <p:spPr>
          <a:xfrm>
            <a:off x="-334189" y="1900927"/>
            <a:ext cx="7505738" cy="3932432"/>
          </a:xfrm>
          <a:prstGeom prst="rect">
            <a:avLst/>
          </a:prstGeom>
        </p:spPr>
      </p:pic>
    </p:spTree>
    <p:extLst>
      <p:ext uri="{BB962C8B-B14F-4D97-AF65-F5344CB8AC3E}">
        <p14:creationId xmlns:p14="http://schemas.microsoft.com/office/powerpoint/2010/main" val="4020988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par>
              <p:cTn id="2"/>
            </p:par>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942D-EDC4-B7C6-C1BD-8EBE8A390796}"/>
              </a:ext>
            </a:extLst>
          </p:cNvPr>
          <p:cNvSpPr>
            <a:spLocks noGrp="1"/>
          </p:cNvSpPr>
          <p:nvPr>
            <p:ph type="ctrTitle" idx="4294967295"/>
          </p:nvPr>
        </p:nvSpPr>
        <p:spPr>
          <a:xfrm>
            <a:off x="6725920" y="2666841"/>
            <a:ext cx="3675380" cy="1524317"/>
          </a:xfrm>
        </p:spPr>
        <p:txBody>
          <a:bodyPr>
            <a:noAutofit/>
          </a:bodyPr>
          <a:lstStyle/>
          <a:p>
            <a:pPr algn="r">
              <a:lnSpc>
                <a:spcPct val="100000"/>
              </a:lnSpc>
            </a:pPr>
            <a:r>
              <a:rPr lang="he-IL" sz="8000" dirty="0">
                <a:ln w="0"/>
                <a:effectLst>
                  <a:outerShdw blurRad="38100" dist="19050" dir="2700000" algn="tl" rotWithShape="0">
                    <a:schemeClr val="dk1">
                      <a:alpha val="40000"/>
                    </a:schemeClr>
                  </a:outerShdw>
                </a:effectLst>
              </a:rPr>
              <a:t>מה יוצג לכם?</a:t>
            </a:r>
            <a:endParaRPr lang="en-US" sz="8000" dirty="0">
              <a:ln w="0"/>
              <a:effectLst>
                <a:outerShdw blurRad="38100" dist="19050" dir="2700000" algn="tl" rotWithShape="0">
                  <a:schemeClr val="dk1">
                    <a:alpha val="40000"/>
                  </a:schemeClr>
                </a:outerShdw>
              </a:effectLst>
            </a:endParaRPr>
          </a:p>
        </p:txBody>
      </p:sp>
      <p:sp>
        <p:nvSpPr>
          <p:cNvPr id="14" name="Rectangle 8">
            <a:extLst>
              <a:ext uri="{FF2B5EF4-FFF2-40B4-BE49-F238E27FC236}">
                <a16:creationId xmlns:a16="http://schemas.microsoft.com/office/drawing/2014/main" id="{EB903B37-829F-071B-6EE6-EEA2C27C2917}"/>
              </a:ext>
            </a:extLst>
          </p:cNvPr>
          <p:cNvSpPr/>
          <p:nvPr/>
        </p:nvSpPr>
        <p:spPr>
          <a:xfrm>
            <a:off x="-2071408" y="1298581"/>
            <a:ext cx="7232842" cy="5174493"/>
          </a:xfrm>
          <a:prstGeom prst="rect">
            <a:avLst/>
          </a:prstGeom>
        </p:spPr>
        <p:txBody>
          <a:bodyPr wrap="square">
            <a:spAutoFit/>
          </a:bodyPr>
          <a:lstStyle/>
          <a:p>
            <a:pPr marL="342900" indent="-342900" algn="just" rtl="1">
              <a:lnSpc>
                <a:spcPct val="150000"/>
              </a:lnSpc>
              <a:buFont typeface="Arial" panose="020B0604020202020204" pitchFamily="34" charset="0"/>
              <a:buChar char="•"/>
            </a:pPr>
            <a:r>
              <a:rPr lang="he-IL" sz="3200" dirty="0">
                <a:cs typeface="+mj-cs"/>
              </a:rPr>
              <a:t>רקע</a:t>
            </a:r>
          </a:p>
          <a:p>
            <a:pPr marL="342900" indent="-342900" algn="just" rtl="1">
              <a:lnSpc>
                <a:spcPct val="150000"/>
              </a:lnSpc>
              <a:buFont typeface="Arial" panose="020B0604020202020204" pitchFamily="34" charset="0"/>
              <a:buChar char="•"/>
            </a:pPr>
            <a:r>
              <a:rPr lang="he-IL" sz="3200" dirty="0">
                <a:cs typeface="+mj-cs"/>
              </a:rPr>
              <a:t>הצגת הבעיה </a:t>
            </a:r>
          </a:p>
          <a:p>
            <a:pPr marL="342900" indent="-342900" algn="just" rtl="1">
              <a:lnSpc>
                <a:spcPct val="150000"/>
              </a:lnSpc>
              <a:buFont typeface="Arial" panose="020B0604020202020204" pitchFamily="34" charset="0"/>
              <a:buChar char="•"/>
            </a:pPr>
            <a:r>
              <a:rPr lang="he-IL" sz="3200" dirty="0">
                <a:ln w="0"/>
                <a:cs typeface="+mj-cs"/>
              </a:rPr>
              <a:t>מטרות הפרויקט</a:t>
            </a:r>
            <a:r>
              <a:rPr lang="he-IL" sz="3200" dirty="0">
                <a:cs typeface="+mj-cs"/>
              </a:rPr>
              <a:t> </a:t>
            </a:r>
          </a:p>
          <a:p>
            <a:pPr marL="342900" indent="-342900" algn="just" rtl="1">
              <a:lnSpc>
                <a:spcPct val="150000"/>
              </a:lnSpc>
              <a:buFont typeface="Arial" panose="020B0604020202020204" pitchFamily="34" charset="0"/>
              <a:buChar char="•"/>
            </a:pPr>
            <a:r>
              <a:rPr lang="he-IL" sz="3200" dirty="0">
                <a:ln w="0"/>
                <a:latin typeface="+mj-lt"/>
                <a:ea typeface="+mj-ea"/>
                <a:cs typeface="+mj-cs"/>
              </a:rPr>
              <a:t>ניסוי</a:t>
            </a:r>
          </a:p>
          <a:p>
            <a:pPr marL="342900" indent="-342900" algn="just" rtl="1">
              <a:lnSpc>
                <a:spcPct val="150000"/>
              </a:lnSpc>
              <a:buFont typeface="Arial" panose="020B0604020202020204" pitchFamily="34" charset="0"/>
              <a:buChar char="•"/>
            </a:pPr>
            <a:r>
              <a:rPr lang="he-IL" sz="3200" dirty="0">
                <a:ln w="0"/>
                <a:latin typeface="+mj-lt"/>
                <a:ea typeface="+mj-ea"/>
                <a:cs typeface="+mj-cs"/>
              </a:rPr>
              <a:t>מסקנות</a:t>
            </a:r>
          </a:p>
          <a:p>
            <a:pPr marL="342900" indent="-342900" algn="just" rtl="1">
              <a:lnSpc>
                <a:spcPct val="150000"/>
              </a:lnSpc>
              <a:buFont typeface="Arial" panose="020B0604020202020204" pitchFamily="34" charset="0"/>
              <a:buChar char="•"/>
            </a:pPr>
            <a:r>
              <a:rPr lang="he-IL" sz="3200" dirty="0">
                <a:ln w="0"/>
                <a:latin typeface="+mj-lt"/>
                <a:ea typeface="+mj-ea"/>
                <a:cs typeface="+mj-cs"/>
              </a:rPr>
              <a:t>זמן לשאלות</a:t>
            </a:r>
          </a:p>
          <a:p>
            <a:pPr marL="342900" indent="-342900" algn="r" rtl="1">
              <a:lnSpc>
                <a:spcPct val="150000"/>
              </a:lnSpc>
              <a:buFont typeface="Arial" panose="020B0604020202020204" pitchFamily="34" charset="0"/>
              <a:buChar char="•"/>
            </a:pPr>
            <a:endParaRPr lang="he-IL" sz="3200" dirty="0">
              <a:cs typeface="+mj-cs"/>
            </a:endParaRPr>
          </a:p>
        </p:txBody>
      </p:sp>
    </p:spTree>
    <p:extLst>
      <p:ext uri="{BB962C8B-B14F-4D97-AF65-F5344CB8AC3E}">
        <p14:creationId xmlns:p14="http://schemas.microsoft.com/office/powerpoint/2010/main" val="2635661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2DFF9F-04E4-B840-47AA-616F700A8343}"/>
              </a:ext>
            </a:extLst>
          </p:cNvPr>
          <p:cNvSpPr>
            <a:spLocks noGrp="1"/>
          </p:cNvSpPr>
          <p:nvPr>
            <p:ph type="ctrTitle" idx="4294967295"/>
          </p:nvPr>
        </p:nvSpPr>
        <p:spPr>
          <a:xfrm>
            <a:off x="1523999" y="495346"/>
            <a:ext cx="9144000" cy="835025"/>
          </a:xfrm>
        </p:spPr>
        <p:txBody>
          <a:bodyPr>
            <a:normAutofit/>
          </a:bodyPr>
          <a:lstStyle/>
          <a:p>
            <a:pPr algn="ctr"/>
            <a:r>
              <a:rPr lang="he-IL" sz="4400" dirty="0">
                <a:ln w="0"/>
                <a:effectLst>
                  <a:outerShdw blurRad="38100" dist="19050" dir="2700000" algn="tl" rotWithShape="0">
                    <a:schemeClr val="dk1">
                      <a:alpha val="40000"/>
                    </a:schemeClr>
                  </a:outerShdw>
                </a:effectLst>
              </a:rPr>
              <a:t>תוצאות הניסוי - השוואה</a:t>
            </a:r>
            <a:endParaRPr lang="en-US" sz="4400" dirty="0">
              <a:ln w="0"/>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43BA817D-B555-74D3-8D6B-226DCFF9BFCF}"/>
              </a:ext>
            </a:extLst>
          </p:cNvPr>
          <p:cNvPicPr>
            <a:picLocks noChangeAspect="1"/>
          </p:cNvPicPr>
          <p:nvPr/>
        </p:nvPicPr>
        <p:blipFill>
          <a:blip r:embed="rId3"/>
          <a:stretch>
            <a:fillRect/>
          </a:stretch>
        </p:blipFill>
        <p:spPr>
          <a:xfrm>
            <a:off x="0" y="811915"/>
            <a:ext cx="12192000" cy="5550739"/>
          </a:xfrm>
          <a:prstGeom prst="rect">
            <a:avLst/>
          </a:prstGeom>
        </p:spPr>
      </p:pic>
    </p:spTree>
    <p:extLst>
      <p:ext uri="{BB962C8B-B14F-4D97-AF65-F5344CB8AC3E}">
        <p14:creationId xmlns:p14="http://schemas.microsoft.com/office/powerpoint/2010/main" val="8055756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8A799-40B4-98C8-136B-15B8C155B796}"/>
              </a:ext>
            </a:extLst>
          </p:cNvPr>
          <p:cNvSpPr>
            <a:spLocks noGrp="1"/>
          </p:cNvSpPr>
          <p:nvPr>
            <p:ph type="title"/>
          </p:nvPr>
        </p:nvSpPr>
        <p:spPr>
          <a:xfrm>
            <a:off x="838200" y="681037"/>
            <a:ext cx="10515600" cy="1325563"/>
          </a:xfrm>
        </p:spPr>
        <p:txBody>
          <a:bodyPr/>
          <a:lstStyle/>
          <a:p>
            <a:pPr algn="ctr"/>
            <a:r>
              <a:rPr lang="he-IL" dirty="0"/>
              <a:t>מסקנות</a:t>
            </a:r>
            <a:endParaRPr lang="en-US" dirty="0"/>
          </a:p>
        </p:txBody>
      </p:sp>
      <p:sp>
        <p:nvSpPr>
          <p:cNvPr id="3" name="Content Placeholder 2">
            <a:extLst>
              <a:ext uri="{FF2B5EF4-FFF2-40B4-BE49-F238E27FC236}">
                <a16:creationId xmlns:a16="http://schemas.microsoft.com/office/drawing/2014/main" id="{5FD81232-4FEE-FCF6-3DD9-EE4EC65E90FB}"/>
              </a:ext>
            </a:extLst>
          </p:cNvPr>
          <p:cNvSpPr>
            <a:spLocks noGrp="1"/>
          </p:cNvSpPr>
          <p:nvPr>
            <p:ph idx="1"/>
          </p:nvPr>
        </p:nvSpPr>
        <p:spPr/>
        <p:txBody>
          <a:bodyPr/>
          <a:lstStyle/>
          <a:p>
            <a:pPr algn="r" rtl="1">
              <a:spcAft>
                <a:spcPts val="1000"/>
              </a:spcAft>
            </a:pPr>
            <a:r>
              <a:rPr lang="he-IL" dirty="0"/>
              <a:t>לאלגוריתם יש פוטנציאל רב בעיקר על מערכות יציבות בחוג פתוח, בחוג סגור על מנת ליישם את האלגוריתם נדרש בקר מייצב.</a:t>
            </a:r>
          </a:p>
          <a:p>
            <a:pPr algn="r" rtl="1">
              <a:spcAft>
                <a:spcPts val="1000"/>
              </a:spcAft>
            </a:pPr>
            <a:r>
              <a:rPr lang="he-IL" dirty="0"/>
              <a:t>נדרש זמן חישוב רב על מנת למצוא בקר קרוב לאופטימלי עבור מערכת – דבר שיש לקחת בחשבון.</a:t>
            </a:r>
          </a:p>
          <a:p>
            <a:pPr algn="r" rtl="1">
              <a:spcAft>
                <a:spcPts val="1000"/>
              </a:spcAft>
              <a:buSzPct val="100000"/>
            </a:pPr>
            <a:r>
              <a:rPr lang="he-IL" dirty="0"/>
              <a:t>תוך כדי מציאת החוק בקרה ישנם חוקי בקרה שיכולים להוציא את המערכת מיציבות</a:t>
            </a:r>
            <a:r>
              <a:rPr lang="en-US" dirty="0"/>
              <a:t> </a:t>
            </a:r>
            <a:r>
              <a:rPr lang="he-IL" dirty="0"/>
              <a:t> ולבצע דברים לא הגיוניים ולכן צריך לשים מגבלות על האלגוריתם. </a:t>
            </a:r>
          </a:p>
          <a:p>
            <a:pPr algn="r" rtl="1"/>
            <a:endParaRPr lang="he-IL" dirty="0"/>
          </a:p>
          <a:p>
            <a:pPr algn="r" rtl="1"/>
            <a:endParaRPr lang="en-US" dirty="0"/>
          </a:p>
        </p:txBody>
      </p:sp>
    </p:spTree>
    <p:extLst>
      <p:ext uri="{BB962C8B-B14F-4D97-AF65-F5344CB8AC3E}">
        <p14:creationId xmlns:p14="http://schemas.microsoft.com/office/powerpoint/2010/main" val="1832536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1008062"/>
            <a:ext cx="10515600" cy="1325563"/>
          </a:xfrm>
        </p:spPr>
        <p:txBody>
          <a:bodyPr/>
          <a:lstStyle/>
          <a:p>
            <a:pPr algn="r" rtl="1"/>
            <a:r>
              <a:rPr lang="he-IL" dirty="0"/>
              <a:t>המלצות להמשך</a:t>
            </a:r>
            <a:endParaRPr lang="en-US" dirty="0"/>
          </a:p>
        </p:txBody>
      </p:sp>
      <p:sp>
        <p:nvSpPr>
          <p:cNvPr id="3" name="Content Placeholder 2"/>
          <p:cNvSpPr>
            <a:spLocks noGrp="1"/>
          </p:cNvSpPr>
          <p:nvPr>
            <p:ph idx="1"/>
          </p:nvPr>
        </p:nvSpPr>
        <p:spPr>
          <a:xfrm>
            <a:off x="393700" y="2333625"/>
            <a:ext cx="4572000" cy="4351338"/>
          </a:xfrm>
        </p:spPr>
        <p:txBody>
          <a:bodyPr/>
          <a:lstStyle/>
          <a:p>
            <a:pPr algn="r" rtl="1"/>
            <a:r>
              <a:rPr lang="he-IL" dirty="0"/>
              <a:t>המשך מחקר עבור השפעת פרמטרי האלגוריתם על מציאת חוק הבקרה וזמן ההתכנסות</a:t>
            </a:r>
          </a:p>
          <a:p>
            <a:pPr algn="r" rtl="1"/>
            <a:r>
              <a:rPr lang="he-IL" dirty="0"/>
              <a:t>בחינת </a:t>
            </a:r>
            <a:r>
              <a:rPr lang="en-US" dirty="0"/>
              <a:t>MLC</a:t>
            </a:r>
            <a:r>
              <a:rPr lang="he-IL" dirty="0"/>
              <a:t> על מערכות נוספות</a:t>
            </a:r>
          </a:p>
          <a:p>
            <a:pPr algn="r" rtl="1"/>
            <a:r>
              <a:rPr lang="he-IL" dirty="0"/>
              <a:t>פיתוח משערך באמצעות </a:t>
            </a:r>
            <a:r>
              <a:rPr lang="en-US" dirty="0"/>
              <a:t>GA</a:t>
            </a:r>
          </a:p>
        </p:txBody>
      </p:sp>
      <p:pic>
        <p:nvPicPr>
          <p:cNvPr id="2052" name="Picture 4">
            <a:extLst>
              <a:ext uri="{FF2B5EF4-FFF2-40B4-BE49-F238E27FC236}">
                <a16:creationId xmlns:a16="http://schemas.microsoft.com/office/drawing/2014/main" id="{8C67D4F3-0FEB-C397-0C14-C29E82EFE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0697" y="1922646"/>
            <a:ext cx="3658603" cy="33171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 rectangle&#10;&#10;Description automatically generated">
            <a:extLst>
              <a:ext uri="{FF2B5EF4-FFF2-40B4-BE49-F238E27FC236}">
                <a16:creationId xmlns:a16="http://schemas.microsoft.com/office/drawing/2014/main" id="{6EE6B6FA-CB88-7178-405B-20099F795853}"/>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3531112" y="1718750"/>
            <a:ext cx="4850376" cy="3429000"/>
          </a:xfrm>
          <a:prstGeom prst="rect">
            <a:avLst/>
          </a:prstGeom>
        </p:spPr>
      </p:pic>
    </p:spTree>
    <p:extLst>
      <p:ext uri="{BB962C8B-B14F-4D97-AF65-F5344CB8AC3E}">
        <p14:creationId xmlns:p14="http://schemas.microsoft.com/office/powerpoint/2010/main" val="2860395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2E0FE0-5C10-AD5D-2F3A-62C02668F97D}"/>
              </a:ext>
            </a:extLst>
          </p:cNvPr>
          <p:cNvSpPr txBox="1"/>
          <p:nvPr/>
        </p:nvSpPr>
        <p:spPr>
          <a:xfrm>
            <a:off x="1233362" y="1286137"/>
            <a:ext cx="10099040" cy="6232475"/>
          </a:xfrm>
          <a:prstGeom prst="rect">
            <a:avLst/>
          </a:prstGeom>
          <a:noFill/>
        </p:spPr>
        <p:txBody>
          <a:bodyPr wrap="square">
            <a:spAutoFit/>
          </a:bodyPr>
          <a:lstStyle/>
          <a:p>
            <a:pPr marL="342900" indent="-342900">
              <a:lnSpc>
                <a:spcPct val="150000"/>
              </a:lnSpc>
              <a:buFont typeface="+mj-lt"/>
              <a:buAutoNum type="arabicParenR"/>
            </a:pPr>
            <a:r>
              <a:rPr lang="en-US" sz="1600" dirty="0">
                <a:hlinkClick r:id="rId2"/>
              </a:rPr>
              <a:t>https://bestanimations.com/gifs/Nasa-Rocket-In-Space.html</a:t>
            </a:r>
            <a:endParaRPr lang="en-US" sz="1600" dirty="0"/>
          </a:p>
          <a:p>
            <a:pPr marL="342900" indent="-342900">
              <a:lnSpc>
                <a:spcPct val="150000"/>
              </a:lnSpc>
              <a:buFont typeface="+mj-lt"/>
              <a:buAutoNum type="arabicParenR"/>
            </a:pPr>
            <a:r>
              <a:rPr lang="en-US" sz="1600" dirty="0">
                <a:hlinkClick r:id="rId3"/>
              </a:rPr>
              <a:t>https://www.pinterest.com/pin/things--515591857312831484/</a:t>
            </a:r>
            <a:r>
              <a:rPr lang="en-US" sz="1600" dirty="0"/>
              <a:t> </a:t>
            </a:r>
          </a:p>
          <a:p>
            <a:pPr marL="342900" indent="-342900">
              <a:lnSpc>
                <a:spcPct val="150000"/>
              </a:lnSpc>
              <a:buFont typeface="+mj-lt"/>
              <a:buAutoNum type="arabicParenR"/>
            </a:pPr>
            <a:r>
              <a:rPr lang="en-US" sz="1600" dirty="0">
                <a:hlinkClick r:id="rId4"/>
              </a:rPr>
              <a:t>https://giphy.com/explore/airplanes</a:t>
            </a:r>
            <a:endParaRPr lang="en-US" sz="1600" dirty="0"/>
          </a:p>
          <a:p>
            <a:pPr marL="342900" indent="-342900">
              <a:lnSpc>
                <a:spcPct val="150000"/>
              </a:lnSpc>
              <a:buFont typeface="+mj-lt"/>
              <a:buAutoNum type="arabicParenR"/>
            </a:pPr>
            <a:r>
              <a:rPr lang="en-US" sz="1600" dirty="0">
                <a:hlinkClick r:id="rId5"/>
              </a:rPr>
              <a:t>https://autogifs.tumblr.com/post/37603396034</a:t>
            </a:r>
            <a:r>
              <a:rPr lang="en-US" sz="1600" dirty="0"/>
              <a:t> </a:t>
            </a:r>
          </a:p>
          <a:p>
            <a:pPr marL="342900" indent="-342900">
              <a:lnSpc>
                <a:spcPct val="150000"/>
              </a:lnSpc>
              <a:buFont typeface="+mj-lt"/>
              <a:buAutoNum type="arabicParenR"/>
            </a:pPr>
            <a:r>
              <a:rPr lang="en-US" sz="1600" dirty="0">
                <a:hlinkClick r:id="rId6"/>
              </a:rPr>
              <a:t>https://www.msh.co.il/sector/%D7%91%D7%99%D7%A0%D7%94-%D7%9E%D7%9C%D7%90%D7%9B%D7%95%D7%AA%D7%99%D7%AA/</a:t>
            </a:r>
            <a:endParaRPr lang="en-US" sz="1600" dirty="0"/>
          </a:p>
          <a:p>
            <a:pPr marL="342900" indent="-342900">
              <a:lnSpc>
                <a:spcPct val="150000"/>
              </a:lnSpc>
              <a:buFont typeface="+mj-lt"/>
              <a:buAutoNum type="arabicParenR"/>
            </a:pPr>
            <a:r>
              <a:rPr lang="en-US" sz="1600" dirty="0">
                <a:hlinkClick r:id="rId7"/>
              </a:rPr>
              <a:t>https://bigdataanalyticsnews.com/wp-content/uploads/2015/12/machine-learning-tools.jpg</a:t>
            </a:r>
            <a:endParaRPr lang="en-US" sz="1600" dirty="0"/>
          </a:p>
          <a:p>
            <a:pPr marL="342900" indent="-342900">
              <a:lnSpc>
                <a:spcPct val="150000"/>
              </a:lnSpc>
              <a:buFont typeface="+mj-lt"/>
              <a:buAutoNum type="arabicParenR"/>
            </a:pPr>
            <a:r>
              <a:rPr lang="en-US" sz="1600" dirty="0">
                <a:hlinkClick r:id="rId8"/>
              </a:rPr>
              <a:t>https://www.generativedesign.org/02-deeper-dive/02-04_genetic-algorithms/02-04-01_what-is-a-genetic-algorithm</a:t>
            </a:r>
            <a:endParaRPr lang="en-US" sz="1600" dirty="0"/>
          </a:p>
          <a:p>
            <a:pPr marL="342900" indent="-342900">
              <a:lnSpc>
                <a:spcPct val="150000"/>
              </a:lnSpc>
              <a:buFont typeface="+mj-lt"/>
              <a:buAutoNum type="arabicParenR"/>
            </a:pPr>
            <a:r>
              <a:rPr lang="en-US" sz="1600" dirty="0">
                <a:latin typeface="David" panose="020E0502060401010101" pitchFamily="34" charset="-79"/>
                <a:cs typeface="David" panose="020E0502060401010101" pitchFamily="34" charset="-79"/>
              </a:rPr>
              <a:t>T. Duriez et al., “Machine Learning Control - Taming Nonlinear Dynamics and Turbulence”, Springer, 2017</a:t>
            </a:r>
          </a:p>
          <a:p>
            <a:pPr marL="342900" indent="-342900" algn="r" rtl="1">
              <a:lnSpc>
                <a:spcPct val="150000"/>
              </a:lnSpc>
              <a:buFont typeface="+mj-lt"/>
              <a:buAutoNum type="arabicParenR"/>
            </a:pPr>
            <a:r>
              <a:rPr lang="en-US" sz="1600" dirty="0">
                <a:latin typeface="David" panose="020E0502060401010101" pitchFamily="34" charset="-79"/>
                <a:cs typeface="David" panose="020E0502060401010101" pitchFamily="34" charset="-79"/>
              </a:rPr>
              <a:t> </a:t>
            </a:r>
            <a:r>
              <a:rPr lang="he-IL" sz="1600" dirty="0">
                <a:latin typeface="David" panose="020E0502060401010101" pitchFamily="34" charset="-79"/>
                <a:cs typeface="David" panose="020E0502060401010101" pitchFamily="34" charset="-79"/>
              </a:rPr>
              <a:t>ז.ברנד ואחרים, “מערכת חד ערוצית חלק א' - ריסון תנודות אקטיבי באמצעות חוק משוב </a:t>
            </a:r>
            <a:r>
              <a:rPr lang="en-US" sz="1600" dirty="0">
                <a:latin typeface="David" panose="020E0502060401010101" pitchFamily="34" charset="-79"/>
                <a:cs typeface="David" panose="020E0502060401010101" pitchFamily="34" charset="-79"/>
              </a:rPr>
              <a:t>PD</a:t>
            </a:r>
            <a:r>
              <a:rPr lang="he-IL" sz="1600" dirty="0">
                <a:latin typeface="David" panose="020E0502060401010101" pitchFamily="34" charset="-79"/>
                <a:cs typeface="David" panose="020E0502060401010101" pitchFamily="34" charset="-79"/>
              </a:rPr>
              <a:t>", הקריה למחקר גרעיני, 2009.</a:t>
            </a:r>
            <a:endParaRPr lang="en-US" sz="1600" dirty="0">
              <a:latin typeface="David" panose="020E0502060401010101" pitchFamily="34" charset="-79"/>
              <a:cs typeface="David" panose="020E0502060401010101" pitchFamily="34" charset="-79"/>
            </a:endParaRPr>
          </a:p>
          <a:p>
            <a:pPr marL="342900" indent="-342900">
              <a:lnSpc>
                <a:spcPct val="150000"/>
              </a:lnSpc>
              <a:buFont typeface="+mj-lt"/>
              <a:buAutoNum type="arabicParenR"/>
            </a:pPr>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sp>
        <p:nvSpPr>
          <p:cNvPr id="7" name="Title 2">
            <a:extLst>
              <a:ext uri="{FF2B5EF4-FFF2-40B4-BE49-F238E27FC236}">
                <a16:creationId xmlns:a16="http://schemas.microsoft.com/office/drawing/2014/main" id="{61F575D9-80F9-7B05-B915-BC164EDE1EC0}"/>
              </a:ext>
            </a:extLst>
          </p:cNvPr>
          <p:cNvSpPr txBox="1">
            <a:spLocks/>
          </p:cNvSpPr>
          <p:nvPr/>
        </p:nvSpPr>
        <p:spPr>
          <a:xfrm>
            <a:off x="1524000" y="621850"/>
            <a:ext cx="91440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dirty="0">
                <a:ln w="0"/>
                <a:effectLst>
                  <a:outerShdw blurRad="38100" dist="19050" dir="2700000" algn="tl" rotWithShape="0">
                    <a:schemeClr val="dk1">
                      <a:alpha val="40000"/>
                    </a:schemeClr>
                  </a:outerShdw>
                </a:effectLst>
              </a:rPr>
              <a:t>ביבליוגרפיה</a:t>
            </a: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50864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2DFF9F-04E4-B840-47AA-616F700A8343}"/>
              </a:ext>
            </a:extLst>
          </p:cNvPr>
          <p:cNvSpPr>
            <a:spLocks noGrp="1"/>
          </p:cNvSpPr>
          <p:nvPr>
            <p:ph type="ctrTitle" idx="4294967295"/>
          </p:nvPr>
        </p:nvSpPr>
        <p:spPr>
          <a:xfrm>
            <a:off x="1716698" y="1902234"/>
            <a:ext cx="9144000" cy="3284537"/>
          </a:xfrm>
        </p:spPr>
        <p:txBody>
          <a:bodyPr>
            <a:normAutofit/>
          </a:bodyPr>
          <a:lstStyle/>
          <a:p>
            <a:pPr algn="ctr"/>
            <a:r>
              <a:rPr lang="he-IL" sz="11500" dirty="0"/>
              <a:t>תודה על ההקשבה!</a:t>
            </a:r>
            <a:endParaRPr lang="en-US" sz="11500" dirty="0"/>
          </a:p>
        </p:txBody>
      </p:sp>
    </p:spTree>
    <p:extLst>
      <p:ext uri="{BB962C8B-B14F-4D97-AF65-F5344CB8AC3E}">
        <p14:creationId xmlns:p14="http://schemas.microsoft.com/office/powerpoint/2010/main" val="35030557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59C0-1997-C955-AB8E-3DED3E54DD43}"/>
              </a:ext>
            </a:extLst>
          </p:cNvPr>
          <p:cNvSpPr>
            <a:spLocks noGrp="1"/>
          </p:cNvSpPr>
          <p:nvPr>
            <p:ph type="title"/>
          </p:nvPr>
        </p:nvSpPr>
        <p:spPr/>
        <p:txBody>
          <a:bodyPr/>
          <a:lstStyle/>
          <a:p>
            <a:pPr algn="ctr"/>
            <a:r>
              <a:rPr lang="he-IL"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מבנים מכניים גמישים</a:t>
            </a:r>
            <a:endParaRPr lang="en-US" dirty="0"/>
          </a:p>
        </p:txBody>
      </p:sp>
      <p:pic>
        <p:nvPicPr>
          <p:cNvPr id="13314" name="Picture 2" descr="Super slow motion stream of steel shavings... - GIF | 金属加工, 動画, 金属">
            <a:extLst>
              <a:ext uri="{FF2B5EF4-FFF2-40B4-BE49-F238E27FC236}">
                <a16:creationId xmlns:a16="http://schemas.microsoft.com/office/drawing/2014/main" id="{84B94A24-3AA9-C65A-B0BB-45AF93647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70" y="1561317"/>
            <a:ext cx="3563091" cy="222305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Nasa Rocket In Space">
            <a:extLst>
              <a:ext uri="{FF2B5EF4-FFF2-40B4-BE49-F238E27FC236}">
                <a16:creationId xmlns:a16="http://schemas.microsoft.com/office/drawing/2014/main" id="{09C0F005-A308-B0E4-74E0-8616EADE2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558" y="3918304"/>
            <a:ext cx="3332242" cy="243253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Animated Car Gifs!">
            <a:extLst>
              <a:ext uri="{FF2B5EF4-FFF2-40B4-BE49-F238E27FC236}">
                <a16:creationId xmlns:a16="http://schemas.microsoft.com/office/drawing/2014/main" id="{7FA6B70D-DF7F-4A7C-1DA5-2878331E2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691" y="3918304"/>
            <a:ext cx="3965008" cy="222305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Airplanes GIFs - Get the best GIF on GIPHY">
            <a:extLst>
              <a:ext uri="{FF2B5EF4-FFF2-40B4-BE49-F238E27FC236}">
                <a16:creationId xmlns:a16="http://schemas.microsoft.com/office/drawing/2014/main" id="{26AE770B-7DB9-4D85-FD8D-AF29620FC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962" y="1594566"/>
            <a:ext cx="3838675" cy="21565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E827EF-A3C6-C560-FB6C-5FBD23F8212F}"/>
              </a:ext>
            </a:extLst>
          </p:cNvPr>
          <p:cNvSpPr txBox="1"/>
          <p:nvPr/>
        </p:nvSpPr>
        <p:spPr>
          <a:xfrm>
            <a:off x="4569061" y="1526214"/>
            <a:ext cx="508405" cy="369332"/>
          </a:xfrm>
          <a:prstGeom prst="rect">
            <a:avLst/>
          </a:prstGeom>
          <a:noFill/>
        </p:spPr>
        <p:txBody>
          <a:bodyPr wrap="square">
            <a:spAutoFit/>
          </a:bodyPr>
          <a:lstStyle/>
          <a:p>
            <a:r>
              <a:rPr lang="he-IL" sz="1800" dirty="0">
                <a:effectLst/>
                <a:cs typeface="+mj-cs"/>
              </a:rPr>
              <a:t>[2]</a:t>
            </a:r>
            <a:endParaRPr lang="en-US" dirty="0"/>
          </a:p>
        </p:txBody>
      </p:sp>
      <p:sp>
        <p:nvSpPr>
          <p:cNvPr id="11" name="TextBox 10">
            <a:extLst>
              <a:ext uri="{FF2B5EF4-FFF2-40B4-BE49-F238E27FC236}">
                <a16:creationId xmlns:a16="http://schemas.microsoft.com/office/drawing/2014/main" id="{70A40DC2-8349-7BE7-69EC-44F767A5C126}"/>
              </a:ext>
            </a:extLst>
          </p:cNvPr>
          <p:cNvSpPr txBox="1"/>
          <p:nvPr/>
        </p:nvSpPr>
        <p:spPr>
          <a:xfrm>
            <a:off x="5522759" y="3898112"/>
            <a:ext cx="508405" cy="369332"/>
          </a:xfrm>
          <a:prstGeom prst="rect">
            <a:avLst/>
          </a:prstGeom>
          <a:noFill/>
        </p:spPr>
        <p:txBody>
          <a:bodyPr wrap="square">
            <a:spAutoFit/>
          </a:bodyPr>
          <a:lstStyle/>
          <a:p>
            <a:r>
              <a:rPr lang="he-IL" sz="1800" dirty="0">
                <a:effectLst/>
                <a:cs typeface="+mj-cs"/>
              </a:rPr>
              <a:t>[4]</a:t>
            </a:r>
            <a:endParaRPr lang="en-US" dirty="0"/>
          </a:p>
        </p:txBody>
      </p:sp>
      <p:sp>
        <p:nvSpPr>
          <p:cNvPr id="12" name="TextBox 11">
            <a:extLst>
              <a:ext uri="{FF2B5EF4-FFF2-40B4-BE49-F238E27FC236}">
                <a16:creationId xmlns:a16="http://schemas.microsoft.com/office/drawing/2014/main" id="{6FDE249A-47E7-3821-CBEC-318326E60413}"/>
              </a:ext>
            </a:extLst>
          </p:cNvPr>
          <p:cNvSpPr txBox="1"/>
          <p:nvPr/>
        </p:nvSpPr>
        <p:spPr>
          <a:xfrm>
            <a:off x="10664019" y="3958634"/>
            <a:ext cx="508405" cy="369332"/>
          </a:xfrm>
          <a:prstGeom prst="rect">
            <a:avLst/>
          </a:prstGeom>
          <a:noFill/>
        </p:spPr>
        <p:txBody>
          <a:bodyPr wrap="square">
            <a:spAutoFit/>
          </a:bodyPr>
          <a:lstStyle/>
          <a:p>
            <a:r>
              <a:rPr lang="he-IL" sz="1800" dirty="0">
                <a:effectLst/>
                <a:cs typeface="+mj-cs"/>
              </a:rPr>
              <a:t>[1]</a:t>
            </a:r>
            <a:endParaRPr lang="en-US" dirty="0"/>
          </a:p>
        </p:txBody>
      </p:sp>
      <p:sp>
        <p:nvSpPr>
          <p:cNvPr id="13" name="TextBox 12">
            <a:extLst>
              <a:ext uri="{FF2B5EF4-FFF2-40B4-BE49-F238E27FC236}">
                <a16:creationId xmlns:a16="http://schemas.microsoft.com/office/drawing/2014/main" id="{0CAD1C83-1E61-1049-C0D4-7E67DA8279EE}"/>
              </a:ext>
            </a:extLst>
          </p:cNvPr>
          <p:cNvSpPr txBox="1"/>
          <p:nvPr/>
        </p:nvSpPr>
        <p:spPr>
          <a:xfrm>
            <a:off x="9659753" y="1577402"/>
            <a:ext cx="508405" cy="369332"/>
          </a:xfrm>
          <a:prstGeom prst="rect">
            <a:avLst/>
          </a:prstGeom>
          <a:noFill/>
        </p:spPr>
        <p:txBody>
          <a:bodyPr wrap="square">
            <a:spAutoFit/>
          </a:bodyPr>
          <a:lstStyle/>
          <a:p>
            <a:r>
              <a:rPr lang="he-IL" sz="1800" dirty="0">
                <a:effectLst/>
                <a:cs typeface="+mj-cs"/>
              </a:rPr>
              <a:t>[3]</a:t>
            </a:r>
            <a:endParaRPr lang="en-US" dirty="0"/>
          </a:p>
        </p:txBody>
      </p:sp>
    </p:spTree>
    <p:extLst>
      <p:ext uri="{BB962C8B-B14F-4D97-AF65-F5344CB8AC3E}">
        <p14:creationId xmlns:p14="http://schemas.microsoft.com/office/powerpoint/2010/main" val="2854925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942D-EDC4-B7C6-C1BD-8EBE8A390796}"/>
              </a:ext>
            </a:extLst>
          </p:cNvPr>
          <p:cNvSpPr>
            <a:spLocks noGrp="1"/>
          </p:cNvSpPr>
          <p:nvPr>
            <p:ph type="ctrTitle" idx="4294967295"/>
          </p:nvPr>
        </p:nvSpPr>
        <p:spPr>
          <a:xfrm>
            <a:off x="1452880" y="1122363"/>
            <a:ext cx="9215120" cy="889317"/>
          </a:xfrm>
        </p:spPr>
        <p:txBody>
          <a:bodyPr>
            <a:normAutofit/>
          </a:bodyPr>
          <a:lstStyle/>
          <a:p>
            <a:pPr algn="ctr"/>
            <a:r>
              <a:rPr lang="he-IL"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השפעת רעידות על מבנים מכאניים</a:t>
            </a:r>
            <a:endPar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F2A0D7-923D-CB99-B6FC-6609E5733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08" y="2421080"/>
            <a:ext cx="4028071" cy="3236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8">
            <a:extLst>
              <a:ext uri="{FF2B5EF4-FFF2-40B4-BE49-F238E27FC236}">
                <a16:creationId xmlns:a16="http://schemas.microsoft.com/office/drawing/2014/main" id="{11E5F3C1-DA75-0FC4-4709-4747D2A25884}"/>
              </a:ext>
            </a:extLst>
          </p:cNvPr>
          <p:cNvSpPr/>
          <p:nvPr/>
        </p:nvSpPr>
        <p:spPr>
          <a:xfrm>
            <a:off x="4822663" y="2304841"/>
            <a:ext cx="6461760" cy="830997"/>
          </a:xfrm>
          <a:prstGeom prst="rect">
            <a:avLst/>
          </a:prstGeom>
        </p:spPr>
        <p:txBody>
          <a:bodyPr wrap="square">
            <a:spAutoFit/>
          </a:bodyPr>
          <a:lstStyle/>
          <a:p>
            <a:pPr algn="r" rtl="1"/>
            <a:r>
              <a:rPr lang="he-IL" sz="2400" dirty="0">
                <a:latin typeface="Times New Roman" panose="02020603050405020304" pitchFamily="18" charset="0"/>
                <a:cs typeface="Times New Roman" panose="02020603050405020304" pitchFamily="18" charset="0"/>
              </a:rPr>
              <a:t>כידוע, </a:t>
            </a:r>
            <a:r>
              <a:rPr lang="he-IL" sz="2400" dirty="0">
                <a:effectLst/>
                <a:latin typeface="Times New Roman" panose="02020603050405020304" pitchFamily="18" charset="0"/>
                <a:cs typeface="Times New Roman" panose="02020603050405020304" pitchFamily="18" charset="0"/>
              </a:rPr>
              <a:t>רעידות </a:t>
            </a:r>
            <a:r>
              <a:rPr lang="he-IL" sz="2400" dirty="0">
                <a:latin typeface="Times New Roman" panose="02020603050405020304" pitchFamily="18" charset="0"/>
                <a:cs typeface="Times New Roman" panose="02020603050405020304" pitchFamily="18" charset="0"/>
              </a:rPr>
              <a:t>במבנים מכניים</a:t>
            </a:r>
            <a:r>
              <a:rPr lang="he-IL" sz="2400" dirty="0">
                <a:effectLst/>
                <a:latin typeface="Times New Roman" panose="02020603050405020304" pitchFamily="18" charset="0"/>
                <a:cs typeface="Times New Roman" panose="02020603050405020304" pitchFamily="18" charset="0"/>
              </a:rPr>
              <a:t> עשויות להוות גורם לסוגים שונים של בעיות, כגון:</a:t>
            </a:r>
          </a:p>
        </p:txBody>
      </p:sp>
      <p:sp>
        <p:nvSpPr>
          <p:cNvPr id="14" name="Rectangle 8">
            <a:extLst>
              <a:ext uri="{FF2B5EF4-FFF2-40B4-BE49-F238E27FC236}">
                <a16:creationId xmlns:a16="http://schemas.microsoft.com/office/drawing/2014/main" id="{EB903B37-829F-071B-6EE6-EEA2C27C2917}"/>
              </a:ext>
            </a:extLst>
          </p:cNvPr>
          <p:cNvSpPr/>
          <p:nvPr/>
        </p:nvSpPr>
        <p:spPr>
          <a:xfrm>
            <a:off x="4361397" y="3223676"/>
            <a:ext cx="6306603" cy="2470356"/>
          </a:xfrm>
          <a:prstGeom prst="rect">
            <a:avLst/>
          </a:prstGeom>
        </p:spPr>
        <p:txBody>
          <a:bodyPr wrap="square">
            <a:spAutoFit/>
          </a:bodyPr>
          <a:lstStyle/>
          <a:p>
            <a:pPr marL="342900" indent="-342900" algn="r" rtl="1">
              <a:lnSpc>
                <a:spcPct val="150000"/>
              </a:lnSpc>
              <a:buFont typeface="Arial" panose="020B0604020202020204" pitchFamily="34" charset="0"/>
              <a:buChar char="•"/>
            </a:pPr>
            <a:r>
              <a:rPr lang="he-IL" sz="2400" dirty="0">
                <a:effectLst/>
                <a:latin typeface="Times New Roman" panose="02020603050405020304" pitchFamily="18" charset="0"/>
                <a:cs typeface="Times New Roman" panose="02020603050405020304" pitchFamily="18" charset="0"/>
              </a:rPr>
              <a:t>חוסר יציבות דינמית של המערכת</a:t>
            </a:r>
          </a:p>
          <a:p>
            <a:pPr marL="342900" indent="-342900" algn="r" rtl="1">
              <a:lnSpc>
                <a:spcPct val="150000"/>
              </a:lnSpc>
              <a:spcBef>
                <a:spcPts val="600"/>
              </a:spcBef>
              <a:spcAft>
                <a:spcPts val="600"/>
              </a:spcAft>
              <a:buFont typeface="Arial" panose="020B0604020202020204" pitchFamily="34" charset="0"/>
              <a:buChar char="•"/>
            </a:pPr>
            <a:r>
              <a:rPr lang="he-IL" sz="2400" dirty="0">
                <a:effectLst/>
                <a:latin typeface="Times New Roman" panose="02020603050405020304" pitchFamily="18" charset="0"/>
                <a:cs typeface="Times New Roman" panose="02020603050405020304" pitchFamily="18" charset="0"/>
              </a:rPr>
              <a:t>נזקי התעייפות</a:t>
            </a:r>
          </a:p>
          <a:p>
            <a:pPr marL="342900" indent="-342900" algn="r" rtl="1">
              <a:lnSpc>
                <a:spcPct val="150000"/>
              </a:lnSpc>
              <a:buFont typeface="Arial" panose="020B0604020202020204" pitchFamily="34" charset="0"/>
              <a:buChar char="•"/>
            </a:pPr>
            <a:r>
              <a:rPr lang="he-IL" sz="2400" dirty="0">
                <a:effectLst/>
                <a:latin typeface="Times New Roman" panose="02020603050405020304" pitchFamily="18" charset="0"/>
                <a:cs typeface="Times New Roman" panose="02020603050405020304" pitchFamily="18" charset="0"/>
              </a:rPr>
              <a:t>שחיקה</a:t>
            </a:r>
          </a:p>
          <a:p>
            <a:pPr marL="342900" indent="-342900" algn="r" rtl="1">
              <a:lnSpc>
                <a:spcPct val="150000"/>
              </a:lnSpc>
              <a:spcBef>
                <a:spcPts val="600"/>
              </a:spcBef>
              <a:spcAft>
                <a:spcPts val="600"/>
              </a:spcAft>
              <a:buFont typeface="Arial" panose="020B0604020202020204" pitchFamily="34" charset="0"/>
              <a:buChar char="•"/>
            </a:pPr>
            <a:r>
              <a:rPr lang="he-IL" sz="2400" dirty="0">
                <a:effectLst/>
                <a:latin typeface="Times New Roman" panose="02020603050405020304" pitchFamily="18" charset="0"/>
                <a:cs typeface="Times New Roman" panose="02020603050405020304" pitchFamily="18" charset="0"/>
              </a:rPr>
              <a:t>פגיעה בפונקציונליות ואמינות המערכת</a:t>
            </a:r>
          </a:p>
        </p:txBody>
      </p:sp>
    </p:spTree>
    <p:extLst>
      <p:ext uri="{BB962C8B-B14F-4D97-AF65-F5344CB8AC3E}">
        <p14:creationId xmlns:p14="http://schemas.microsoft.com/office/powerpoint/2010/main" val="8402210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02B204-B13B-537F-0F6A-B4E89C8CC86C}"/>
              </a:ext>
            </a:extLst>
          </p:cNvPr>
          <p:cNvSpPr>
            <a:spLocks noGrp="1"/>
          </p:cNvSpPr>
          <p:nvPr>
            <p:ph type="ctrTitle" idx="4294967295"/>
          </p:nvPr>
        </p:nvSpPr>
        <p:spPr>
          <a:xfrm>
            <a:off x="1501041" y="881049"/>
            <a:ext cx="9144000" cy="981120"/>
          </a:xfrm>
        </p:spPr>
        <p:txBody>
          <a:bodyPr vert="horz" lIns="91440" tIns="45720" rIns="91440" bIns="45720" rtlCol="0" anchor="b">
            <a:normAutofit/>
          </a:bodyPr>
          <a:lstStyle/>
          <a:p>
            <a:pPr algn="ctr"/>
            <a:r>
              <a:rPr lang="he-IL"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שימוש בבקרה אקטיבית לריסון רעידות</a:t>
            </a:r>
            <a:endParaRPr lang="en-US" sz="4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7" name="Rectangle 8">
            <a:extLst>
              <a:ext uri="{FF2B5EF4-FFF2-40B4-BE49-F238E27FC236}">
                <a16:creationId xmlns:a16="http://schemas.microsoft.com/office/drawing/2014/main" id="{820B9DC6-7177-63D1-C52E-832E5F9A6F2C}"/>
              </a:ext>
            </a:extLst>
          </p:cNvPr>
          <p:cNvSpPr/>
          <p:nvPr/>
        </p:nvSpPr>
        <p:spPr>
          <a:xfrm>
            <a:off x="373458" y="2031539"/>
            <a:ext cx="11399166" cy="830997"/>
          </a:xfrm>
          <a:prstGeom prst="rect">
            <a:avLst/>
          </a:prstGeom>
        </p:spPr>
        <p:txBody>
          <a:bodyPr wrap="square">
            <a:spAutoFit/>
          </a:bodyPr>
          <a:lstStyle/>
          <a:p>
            <a:pPr algn="just" rtl="1"/>
            <a:r>
              <a:rPr lang="he-IL"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בקרת רעידות אקטיבית של מבנים גמישים הפכה לעניין מחקרי פופולרי. בבעיות רבות של בקרת רעידות, המטרה היא לרסן את ההשפעה של הפרעות חיצוניות תוך שמירה על המבנה במצב שיווי המשקל שלו.</a:t>
            </a:r>
          </a:p>
        </p:txBody>
      </p:sp>
      <p:grpSp>
        <p:nvGrpSpPr>
          <p:cNvPr id="10" name="Group 9">
            <a:extLst>
              <a:ext uri="{FF2B5EF4-FFF2-40B4-BE49-F238E27FC236}">
                <a16:creationId xmlns:a16="http://schemas.microsoft.com/office/drawing/2014/main" id="{F7DC000D-87F8-8E07-FEF6-72176493AC4D}"/>
              </a:ext>
            </a:extLst>
          </p:cNvPr>
          <p:cNvGrpSpPr/>
          <p:nvPr/>
        </p:nvGrpSpPr>
        <p:grpSpPr>
          <a:xfrm>
            <a:off x="3823879" y="3169118"/>
            <a:ext cx="4020834" cy="2911530"/>
            <a:chOff x="5850984" y="2822214"/>
            <a:chExt cx="4877187" cy="3852432"/>
          </a:xfrm>
        </p:grpSpPr>
        <p:grpSp>
          <p:nvGrpSpPr>
            <p:cNvPr id="17" name="Group 16">
              <a:extLst>
                <a:ext uri="{FF2B5EF4-FFF2-40B4-BE49-F238E27FC236}">
                  <a16:creationId xmlns:a16="http://schemas.microsoft.com/office/drawing/2014/main" id="{81AFEA7A-B3DB-DDE2-E50A-2D3A1DAA223B}"/>
                </a:ext>
              </a:extLst>
            </p:cNvPr>
            <p:cNvGrpSpPr/>
            <p:nvPr/>
          </p:nvGrpSpPr>
          <p:grpSpPr>
            <a:xfrm>
              <a:off x="6678592" y="2822214"/>
              <a:ext cx="4049579" cy="3852432"/>
              <a:chOff x="6678592" y="2869044"/>
              <a:chExt cx="4049579" cy="3852432"/>
            </a:xfrm>
          </p:grpSpPr>
          <p:grpSp>
            <p:nvGrpSpPr>
              <p:cNvPr id="18" name="Group 17">
                <a:extLst>
                  <a:ext uri="{FF2B5EF4-FFF2-40B4-BE49-F238E27FC236}">
                    <a16:creationId xmlns:a16="http://schemas.microsoft.com/office/drawing/2014/main" id="{A5F49471-2ACD-BA6E-9A79-3747B0B98DB6}"/>
                  </a:ext>
                </a:extLst>
              </p:cNvPr>
              <p:cNvGrpSpPr/>
              <p:nvPr/>
            </p:nvGrpSpPr>
            <p:grpSpPr>
              <a:xfrm>
                <a:off x="6678592" y="4406752"/>
                <a:ext cx="4049579" cy="2314724"/>
                <a:chOff x="7825688" y="4857117"/>
                <a:chExt cx="2489066" cy="1864359"/>
              </a:xfrm>
            </p:grpSpPr>
            <p:pic>
              <p:nvPicPr>
                <p:cNvPr id="24" name="Picture 23">
                  <a:extLst>
                    <a:ext uri="{FF2B5EF4-FFF2-40B4-BE49-F238E27FC236}">
                      <a16:creationId xmlns:a16="http://schemas.microsoft.com/office/drawing/2014/main" id="{FBC93A3B-7516-5852-8E5A-CC7AB636405F}"/>
                    </a:ext>
                  </a:extLst>
                </p:cNvPr>
                <p:cNvPicPr>
                  <a:picLocks noChangeAspect="1"/>
                </p:cNvPicPr>
                <p:nvPr/>
              </p:nvPicPr>
              <p:blipFill>
                <a:blip r:embed="rId3"/>
                <a:stretch>
                  <a:fillRect/>
                </a:stretch>
              </p:blipFill>
              <p:spPr>
                <a:xfrm>
                  <a:off x="7825688" y="4857117"/>
                  <a:ext cx="2489066" cy="1864359"/>
                </a:xfrm>
                <a:prstGeom prst="rect">
                  <a:avLst/>
                </a:prstGeom>
              </p:spPr>
            </p:pic>
            <p:sp>
              <p:nvSpPr>
                <p:cNvPr id="25" name="Flowchart: Magnetic Disk 24">
                  <a:extLst>
                    <a:ext uri="{FF2B5EF4-FFF2-40B4-BE49-F238E27FC236}">
                      <a16:creationId xmlns:a16="http://schemas.microsoft.com/office/drawing/2014/main" id="{4AEE469A-C356-BE47-A5E0-CE6CDEF89AC2}"/>
                    </a:ext>
                  </a:extLst>
                </p:cNvPr>
                <p:cNvSpPr/>
                <p:nvPr/>
              </p:nvSpPr>
              <p:spPr>
                <a:xfrm rot="322245">
                  <a:off x="9543618" y="6017176"/>
                  <a:ext cx="159050" cy="118824"/>
                </a:xfrm>
                <a:prstGeom prst="flowChartMagneticDisk">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j-cs"/>
                  </a:endParaRPr>
                </a:p>
              </p:txBody>
            </p:sp>
            <p:sp>
              <p:nvSpPr>
                <p:cNvPr id="26" name="Rectangle 25">
                  <a:extLst>
                    <a:ext uri="{FF2B5EF4-FFF2-40B4-BE49-F238E27FC236}">
                      <a16:creationId xmlns:a16="http://schemas.microsoft.com/office/drawing/2014/main" id="{A726EDED-196D-985E-1F21-33AB0493F753}"/>
                    </a:ext>
                  </a:extLst>
                </p:cNvPr>
                <p:cNvSpPr/>
                <p:nvPr/>
              </p:nvSpPr>
              <p:spPr>
                <a:xfrm rot="2256837">
                  <a:off x="8361680" y="5207000"/>
                  <a:ext cx="289560" cy="101600"/>
                </a:xfrm>
                <a:prstGeom prst="rect">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j-cs"/>
                  </a:endParaRPr>
                </a:p>
              </p:txBody>
            </p:sp>
          </p:grpSp>
          <p:sp>
            <p:nvSpPr>
              <p:cNvPr id="19" name="Rectangle 18">
                <a:extLst>
                  <a:ext uri="{FF2B5EF4-FFF2-40B4-BE49-F238E27FC236}">
                    <a16:creationId xmlns:a16="http://schemas.microsoft.com/office/drawing/2014/main" id="{92CFA7C9-2394-8204-5109-5CF50D06B1D0}"/>
                  </a:ext>
                </a:extLst>
              </p:cNvPr>
              <p:cNvSpPr/>
              <p:nvPr/>
            </p:nvSpPr>
            <p:spPr>
              <a:xfrm>
                <a:off x="8011257" y="2869044"/>
                <a:ext cx="1727420" cy="448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cs typeface="+mj-cs"/>
                  </a:rPr>
                  <a:t>בקר</a:t>
                </a:r>
                <a:endParaRPr lang="en-US" dirty="0">
                  <a:cs typeface="+mj-cs"/>
                </a:endParaRPr>
              </a:p>
            </p:txBody>
          </p:sp>
          <p:cxnSp>
            <p:nvCxnSpPr>
              <p:cNvPr id="20" name="Elbow Connector 12">
                <a:extLst>
                  <a:ext uri="{FF2B5EF4-FFF2-40B4-BE49-F238E27FC236}">
                    <a16:creationId xmlns:a16="http://schemas.microsoft.com/office/drawing/2014/main" id="{CDFFD5D1-2679-FFA8-440B-A038A6062744}"/>
                  </a:ext>
                </a:extLst>
              </p:cNvPr>
              <p:cNvCxnSpPr>
                <a:stCxn id="25" idx="4"/>
                <a:endCxn id="19" idx="3"/>
              </p:cNvCxnSpPr>
              <p:nvPr/>
            </p:nvCxnSpPr>
            <p:spPr>
              <a:xfrm flipV="1">
                <a:off x="9731771" y="3093149"/>
                <a:ext cx="6906" cy="2839767"/>
              </a:xfrm>
              <a:prstGeom prst="bentConnector3">
                <a:avLst>
                  <a:gd name="adj1" fmla="val 3214522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15">
                <a:extLst>
                  <a:ext uri="{FF2B5EF4-FFF2-40B4-BE49-F238E27FC236}">
                    <a16:creationId xmlns:a16="http://schemas.microsoft.com/office/drawing/2014/main" id="{A1A5570A-8881-3CC5-0032-D03E37E295FD}"/>
                  </a:ext>
                </a:extLst>
              </p:cNvPr>
              <p:cNvCxnSpPr>
                <a:stCxn id="19" idx="1"/>
                <a:endCxn id="26" idx="1"/>
              </p:cNvCxnSpPr>
              <p:nvPr/>
            </p:nvCxnSpPr>
            <p:spPr>
              <a:xfrm rot="10800000" flipV="1">
                <a:off x="7599585" y="3093148"/>
                <a:ext cx="411673" cy="1667313"/>
              </a:xfrm>
              <a:prstGeom prst="bentConnector3">
                <a:avLst>
                  <a:gd name="adj1" fmla="val 77942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DCAD5056-E579-D788-14A1-1D95259F2465}"/>
                </a:ext>
              </a:extLst>
            </p:cNvPr>
            <p:cNvSpPr txBox="1"/>
            <p:nvPr/>
          </p:nvSpPr>
          <p:spPr>
            <a:xfrm>
              <a:off x="7599585" y="6127175"/>
              <a:ext cx="1151694" cy="488687"/>
            </a:xfrm>
            <a:prstGeom prst="rect">
              <a:avLst/>
            </a:prstGeom>
            <a:noFill/>
          </p:spPr>
          <p:txBody>
            <a:bodyPr wrap="square" rtlCol="0">
              <a:spAutoFit/>
            </a:bodyPr>
            <a:lstStyle/>
            <a:p>
              <a:pPr algn="r"/>
              <a:r>
                <a:rPr lang="he-IL" dirty="0">
                  <a:cs typeface="+mj-cs"/>
                </a:rPr>
                <a:t>חיישן</a:t>
              </a:r>
              <a:endParaRPr lang="en-US" dirty="0">
                <a:cs typeface="+mj-cs"/>
              </a:endParaRPr>
            </a:p>
          </p:txBody>
        </p:sp>
        <p:cxnSp>
          <p:nvCxnSpPr>
            <p:cNvPr id="13" name="Straight Arrow Connector 12">
              <a:extLst>
                <a:ext uri="{FF2B5EF4-FFF2-40B4-BE49-F238E27FC236}">
                  <a16:creationId xmlns:a16="http://schemas.microsoft.com/office/drawing/2014/main" id="{47843114-9FBE-9D87-B060-231C4AF7CEFB}"/>
                </a:ext>
              </a:extLst>
            </p:cNvPr>
            <p:cNvCxnSpPr>
              <a:cxnSpLocks/>
              <a:stCxn id="15" idx="3"/>
            </p:cNvCxnSpPr>
            <p:nvPr/>
          </p:nvCxnSpPr>
          <p:spPr>
            <a:xfrm flipV="1">
              <a:off x="7254439" y="5057781"/>
              <a:ext cx="345146" cy="4832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8E9A3D-B6AB-AE0D-07C2-7E5BC3646752}"/>
                </a:ext>
              </a:extLst>
            </p:cNvPr>
            <p:cNvCxnSpPr>
              <a:stCxn id="12" idx="3"/>
            </p:cNvCxnSpPr>
            <p:nvPr/>
          </p:nvCxnSpPr>
          <p:spPr>
            <a:xfrm flipV="1">
              <a:off x="8751280" y="5920807"/>
              <a:ext cx="601065" cy="4507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55B7286-2F0B-4F41-71F8-2990ACD0E719}"/>
                </a:ext>
              </a:extLst>
            </p:cNvPr>
            <p:cNvSpPr txBox="1"/>
            <p:nvPr/>
          </p:nvSpPr>
          <p:spPr>
            <a:xfrm>
              <a:off x="5850984" y="5296731"/>
              <a:ext cx="1403455" cy="488687"/>
            </a:xfrm>
            <a:prstGeom prst="rect">
              <a:avLst/>
            </a:prstGeom>
            <a:noFill/>
          </p:spPr>
          <p:txBody>
            <a:bodyPr wrap="square" rtlCol="0">
              <a:spAutoFit/>
            </a:bodyPr>
            <a:lstStyle/>
            <a:p>
              <a:pPr algn="r"/>
              <a:r>
                <a:rPr lang="he-IL" dirty="0" err="1">
                  <a:cs typeface="+mj-cs"/>
                </a:rPr>
                <a:t>אקטואטור</a:t>
              </a:r>
              <a:endParaRPr lang="en-US" dirty="0">
                <a:cs typeface="+mj-cs"/>
              </a:endParaRPr>
            </a:p>
          </p:txBody>
        </p:sp>
      </p:grpSp>
      <p:sp>
        <p:nvSpPr>
          <p:cNvPr id="2" name="TextBox 1">
            <a:extLst>
              <a:ext uri="{FF2B5EF4-FFF2-40B4-BE49-F238E27FC236}">
                <a16:creationId xmlns:a16="http://schemas.microsoft.com/office/drawing/2014/main" id="{70B164A1-2F12-908D-354C-58B1839392EC}"/>
              </a:ext>
            </a:extLst>
          </p:cNvPr>
          <p:cNvSpPr txBox="1"/>
          <p:nvPr/>
        </p:nvSpPr>
        <p:spPr>
          <a:xfrm>
            <a:off x="10901680" y="6202626"/>
            <a:ext cx="442750"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8668437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942D-EDC4-B7C6-C1BD-8EBE8A390796}"/>
              </a:ext>
            </a:extLst>
          </p:cNvPr>
          <p:cNvSpPr>
            <a:spLocks noGrp="1"/>
          </p:cNvSpPr>
          <p:nvPr>
            <p:ph type="ctrTitle" idx="4294967295"/>
          </p:nvPr>
        </p:nvSpPr>
        <p:spPr>
          <a:xfrm>
            <a:off x="1452880" y="878521"/>
            <a:ext cx="9215120" cy="889317"/>
          </a:xfrm>
        </p:spPr>
        <p:txBody>
          <a:bodyPr>
            <a:normAutofit/>
          </a:bodyPr>
          <a:lstStyle/>
          <a:p>
            <a:pPr algn="ctr"/>
            <a:r>
              <a:rPr lang="he-IL" dirty="0">
                <a:ln w="0"/>
                <a:effectLst>
                  <a:outerShdw blurRad="38100" dist="19050" dir="2700000" algn="tl" rotWithShape="0">
                    <a:schemeClr val="dk1">
                      <a:alpha val="40000"/>
                    </a:schemeClr>
                  </a:outerShdw>
                </a:effectLst>
              </a:rPr>
              <a:t>אתגרים במימוש אלגוריתם הבקרה</a:t>
            </a:r>
            <a:endParaRPr lang="en-US" dirty="0">
              <a:ln w="0"/>
              <a:effectLst>
                <a:outerShdw blurRad="38100" dist="19050" dir="2700000" algn="tl" rotWithShape="0">
                  <a:schemeClr val="dk1">
                    <a:alpha val="40000"/>
                  </a:schemeClr>
                </a:outerShdw>
              </a:effectLst>
            </a:endParaRPr>
          </a:p>
        </p:txBody>
      </p:sp>
      <p:grpSp>
        <p:nvGrpSpPr>
          <p:cNvPr id="17" name="Group 16">
            <a:extLst>
              <a:ext uri="{FF2B5EF4-FFF2-40B4-BE49-F238E27FC236}">
                <a16:creationId xmlns:a16="http://schemas.microsoft.com/office/drawing/2014/main" id="{F7DC000D-87F8-8E07-FEF6-72176493AC4D}"/>
              </a:ext>
            </a:extLst>
          </p:cNvPr>
          <p:cNvGrpSpPr/>
          <p:nvPr/>
        </p:nvGrpSpPr>
        <p:grpSpPr>
          <a:xfrm>
            <a:off x="1158935" y="3291096"/>
            <a:ext cx="4020834" cy="2911530"/>
            <a:chOff x="5850984" y="2822214"/>
            <a:chExt cx="4877187" cy="3852432"/>
          </a:xfrm>
        </p:grpSpPr>
        <p:grpSp>
          <p:nvGrpSpPr>
            <p:cNvPr id="18" name="Group 17">
              <a:extLst>
                <a:ext uri="{FF2B5EF4-FFF2-40B4-BE49-F238E27FC236}">
                  <a16:creationId xmlns:a16="http://schemas.microsoft.com/office/drawing/2014/main" id="{249C7161-2600-B32A-50A4-04CA54A623A5}"/>
                </a:ext>
              </a:extLst>
            </p:cNvPr>
            <p:cNvGrpSpPr/>
            <p:nvPr/>
          </p:nvGrpSpPr>
          <p:grpSpPr>
            <a:xfrm>
              <a:off x="6678592" y="2822214"/>
              <a:ext cx="4049579" cy="3852432"/>
              <a:chOff x="6678592" y="2869044"/>
              <a:chExt cx="4049579" cy="3852432"/>
            </a:xfrm>
          </p:grpSpPr>
          <p:pic>
            <p:nvPicPr>
              <p:cNvPr id="23" name="Picture 22">
                <a:extLst>
                  <a:ext uri="{FF2B5EF4-FFF2-40B4-BE49-F238E27FC236}">
                    <a16:creationId xmlns:a16="http://schemas.microsoft.com/office/drawing/2014/main" id="{DCDD3DE5-15C9-0C2D-59C3-D642556B9BF4}"/>
                  </a:ext>
                </a:extLst>
              </p:cNvPr>
              <p:cNvPicPr>
                <a:picLocks noChangeAspect="1"/>
              </p:cNvPicPr>
              <p:nvPr/>
            </p:nvPicPr>
            <p:blipFill rotWithShape="1">
              <a:blip r:embed="rId3"/>
              <a:srcRect l="31705" r="25742"/>
              <a:stretch/>
            </p:blipFill>
            <p:spPr>
              <a:xfrm>
                <a:off x="6749205" y="3137935"/>
                <a:ext cx="1225543" cy="1332050"/>
              </a:xfrm>
              <a:prstGeom prst="rect">
                <a:avLst/>
              </a:prstGeom>
            </p:spPr>
          </p:pic>
          <p:grpSp>
            <p:nvGrpSpPr>
              <p:cNvPr id="24" name="Group 23">
                <a:extLst>
                  <a:ext uri="{FF2B5EF4-FFF2-40B4-BE49-F238E27FC236}">
                    <a16:creationId xmlns:a16="http://schemas.microsoft.com/office/drawing/2014/main" id="{81AFEA7A-B3DB-DDE2-E50A-2D3A1DAA223B}"/>
                  </a:ext>
                </a:extLst>
              </p:cNvPr>
              <p:cNvGrpSpPr/>
              <p:nvPr/>
            </p:nvGrpSpPr>
            <p:grpSpPr>
              <a:xfrm>
                <a:off x="6678592" y="2869044"/>
                <a:ext cx="4049579" cy="3852432"/>
                <a:chOff x="6678592" y="2869044"/>
                <a:chExt cx="4049579" cy="3852432"/>
              </a:xfrm>
            </p:grpSpPr>
            <p:grpSp>
              <p:nvGrpSpPr>
                <p:cNvPr id="25" name="Group 24">
                  <a:extLst>
                    <a:ext uri="{FF2B5EF4-FFF2-40B4-BE49-F238E27FC236}">
                      <a16:creationId xmlns:a16="http://schemas.microsoft.com/office/drawing/2014/main" id="{A5F49471-2ACD-BA6E-9A79-3747B0B98DB6}"/>
                    </a:ext>
                  </a:extLst>
                </p:cNvPr>
                <p:cNvGrpSpPr/>
                <p:nvPr/>
              </p:nvGrpSpPr>
              <p:grpSpPr>
                <a:xfrm>
                  <a:off x="6678592" y="4406752"/>
                  <a:ext cx="4049579" cy="2314724"/>
                  <a:chOff x="7825688" y="4857117"/>
                  <a:chExt cx="2489066" cy="1864359"/>
                </a:xfrm>
              </p:grpSpPr>
              <p:pic>
                <p:nvPicPr>
                  <p:cNvPr id="31" name="Picture 30">
                    <a:extLst>
                      <a:ext uri="{FF2B5EF4-FFF2-40B4-BE49-F238E27FC236}">
                        <a16:creationId xmlns:a16="http://schemas.microsoft.com/office/drawing/2014/main" id="{FBC93A3B-7516-5852-8E5A-CC7AB636405F}"/>
                      </a:ext>
                    </a:extLst>
                  </p:cNvPr>
                  <p:cNvPicPr>
                    <a:picLocks noChangeAspect="1"/>
                  </p:cNvPicPr>
                  <p:nvPr/>
                </p:nvPicPr>
                <p:blipFill>
                  <a:blip r:embed="rId4"/>
                  <a:stretch>
                    <a:fillRect/>
                  </a:stretch>
                </p:blipFill>
                <p:spPr>
                  <a:xfrm>
                    <a:off x="7825688" y="4857117"/>
                    <a:ext cx="2489066" cy="1864359"/>
                  </a:xfrm>
                  <a:prstGeom prst="rect">
                    <a:avLst/>
                  </a:prstGeom>
                </p:spPr>
              </p:pic>
              <p:sp>
                <p:nvSpPr>
                  <p:cNvPr id="32" name="Flowchart: Magnetic Disk 31">
                    <a:extLst>
                      <a:ext uri="{FF2B5EF4-FFF2-40B4-BE49-F238E27FC236}">
                        <a16:creationId xmlns:a16="http://schemas.microsoft.com/office/drawing/2014/main" id="{4AEE469A-C356-BE47-A5E0-CE6CDEF89AC2}"/>
                      </a:ext>
                    </a:extLst>
                  </p:cNvPr>
                  <p:cNvSpPr/>
                  <p:nvPr/>
                </p:nvSpPr>
                <p:spPr>
                  <a:xfrm rot="322245">
                    <a:off x="9543618" y="6017176"/>
                    <a:ext cx="159050" cy="118824"/>
                  </a:xfrm>
                  <a:prstGeom prst="flowChartMagneticDisk">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j-cs"/>
                    </a:endParaRPr>
                  </a:p>
                </p:txBody>
              </p:sp>
              <p:sp>
                <p:nvSpPr>
                  <p:cNvPr id="33" name="Rectangle 32">
                    <a:extLst>
                      <a:ext uri="{FF2B5EF4-FFF2-40B4-BE49-F238E27FC236}">
                        <a16:creationId xmlns:a16="http://schemas.microsoft.com/office/drawing/2014/main" id="{A726EDED-196D-985E-1F21-33AB0493F753}"/>
                      </a:ext>
                    </a:extLst>
                  </p:cNvPr>
                  <p:cNvSpPr/>
                  <p:nvPr/>
                </p:nvSpPr>
                <p:spPr>
                  <a:xfrm rot="2256837">
                    <a:off x="8361680" y="5207000"/>
                    <a:ext cx="289560" cy="101600"/>
                  </a:xfrm>
                  <a:prstGeom prst="rect">
                    <a:avLst/>
                  </a:prstGeom>
                  <a:solidFill>
                    <a:srgbClr val="FFFF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j-cs"/>
                    </a:endParaRPr>
                  </a:p>
                </p:txBody>
              </p:sp>
            </p:grpSp>
            <p:sp>
              <p:nvSpPr>
                <p:cNvPr id="26" name="Rectangle 25">
                  <a:extLst>
                    <a:ext uri="{FF2B5EF4-FFF2-40B4-BE49-F238E27FC236}">
                      <a16:creationId xmlns:a16="http://schemas.microsoft.com/office/drawing/2014/main" id="{92CFA7C9-2394-8204-5109-5CF50D06B1D0}"/>
                    </a:ext>
                  </a:extLst>
                </p:cNvPr>
                <p:cNvSpPr/>
                <p:nvPr/>
              </p:nvSpPr>
              <p:spPr>
                <a:xfrm>
                  <a:off x="8011257" y="2869044"/>
                  <a:ext cx="1727420" cy="448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cs typeface="+mj-cs"/>
                    </a:rPr>
                    <a:t>בקר</a:t>
                  </a:r>
                  <a:endParaRPr lang="en-US" dirty="0">
                    <a:cs typeface="+mj-cs"/>
                  </a:endParaRPr>
                </a:p>
              </p:txBody>
            </p:sp>
            <p:cxnSp>
              <p:nvCxnSpPr>
                <p:cNvPr id="27" name="Elbow Connector 12">
                  <a:extLst>
                    <a:ext uri="{FF2B5EF4-FFF2-40B4-BE49-F238E27FC236}">
                      <a16:creationId xmlns:a16="http://schemas.microsoft.com/office/drawing/2014/main" id="{CDFFD5D1-2679-FFA8-440B-A038A6062744}"/>
                    </a:ext>
                  </a:extLst>
                </p:cNvPr>
                <p:cNvCxnSpPr>
                  <a:stCxn id="32" idx="4"/>
                  <a:endCxn id="26" idx="3"/>
                </p:cNvCxnSpPr>
                <p:nvPr/>
              </p:nvCxnSpPr>
              <p:spPr>
                <a:xfrm flipV="1">
                  <a:off x="9731771" y="3093149"/>
                  <a:ext cx="6906" cy="2839767"/>
                </a:xfrm>
                <a:prstGeom prst="bentConnector3">
                  <a:avLst>
                    <a:gd name="adj1" fmla="val 3214522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15">
                  <a:extLst>
                    <a:ext uri="{FF2B5EF4-FFF2-40B4-BE49-F238E27FC236}">
                      <a16:creationId xmlns:a16="http://schemas.microsoft.com/office/drawing/2014/main" id="{A1A5570A-8881-3CC5-0032-D03E37E295FD}"/>
                    </a:ext>
                  </a:extLst>
                </p:cNvPr>
                <p:cNvCxnSpPr>
                  <a:stCxn id="26" idx="1"/>
                  <a:endCxn id="33" idx="1"/>
                </p:cNvCxnSpPr>
                <p:nvPr/>
              </p:nvCxnSpPr>
              <p:spPr>
                <a:xfrm rot="10800000" flipV="1">
                  <a:off x="7599585" y="3093148"/>
                  <a:ext cx="411673" cy="1667313"/>
                </a:xfrm>
                <a:prstGeom prst="bentConnector3">
                  <a:avLst>
                    <a:gd name="adj1" fmla="val 77942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9" name="TextBox 18">
              <a:extLst>
                <a:ext uri="{FF2B5EF4-FFF2-40B4-BE49-F238E27FC236}">
                  <a16:creationId xmlns:a16="http://schemas.microsoft.com/office/drawing/2014/main" id="{DCAD5056-E579-D788-14A1-1D95259F2465}"/>
                </a:ext>
              </a:extLst>
            </p:cNvPr>
            <p:cNvSpPr txBox="1"/>
            <p:nvPr/>
          </p:nvSpPr>
          <p:spPr>
            <a:xfrm>
              <a:off x="7599585" y="6127175"/>
              <a:ext cx="1151694" cy="488687"/>
            </a:xfrm>
            <a:prstGeom prst="rect">
              <a:avLst/>
            </a:prstGeom>
            <a:noFill/>
          </p:spPr>
          <p:txBody>
            <a:bodyPr wrap="square" rtlCol="0">
              <a:spAutoFit/>
            </a:bodyPr>
            <a:lstStyle/>
            <a:p>
              <a:pPr algn="r"/>
              <a:r>
                <a:rPr lang="he-IL" dirty="0">
                  <a:cs typeface="+mj-cs"/>
                </a:rPr>
                <a:t>חיישן</a:t>
              </a:r>
              <a:endParaRPr lang="en-US" dirty="0">
                <a:cs typeface="+mj-cs"/>
              </a:endParaRPr>
            </a:p>
          </p:txBody>
        </p:sp>
        <p:cxnSp>
          <p:nvCxnSpPr>
            <p:cNvPr id="20" name="Straight Arrow Connector 19">
              <a:extLst>
                <a:ext uri="{FF2B5EF4-FFF2-40B4-BE49-F238E27FC236}">
                  <a16:creationId xmlns:a16="http://schemas.microsoft.com/office/drawing/2014/main" id="{47843114-9FBE-9D87-B060-231C4AF7CEFB}"/>
                </a:ext>
              </a:extLst>
            </p:cNvPr>
            <p:cNvCxnSpPr>
              <a:cxnSpLocks/>
              <a:stCxn id="22" idx="3"/>
            </p:cNvCxnSpPr>
            <p:nvPr/>
          </p:nvCxnSpPr>
          <p:spPr>
            <a:xfrm flipV="1">
              <a:off x="7254439" y="5057781"/>
              <a:ext cx="345146" cy="4832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8E9A3D-B6AB-AE0D-07C2-7E5BC3646752}"/>
                </a:ext>
              </a:extLst>
            </p:cNvPr>
            <p:cNvCxnSpPr>
              <a:stCxn id="19" idx="3"/>
            </p:cNvCxnSpPr>
            <p:nvPr/>
          </p:nvCxnSpPr>
          <p:spPr>
            <a:xfrm flipV="1">
              <a:off x="8751280" y="5920807"/>
              <a:ext cx="601065" cy="4507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55B7286-2F0B-4F41-71F8-2990ACD0E719}"/>
                </a:ext>
              </a:extLst>
            </p:cNvPr>
            <p:cNvSpPr txBox="1"/>
            <p:nvPr/>
          </p:nvSpPr>
          <p:spPr>
            <a:xfrm>
              <a:off x="5850984" y="5296731"/>
              <a:ext cx="1403455" cy="488687"/>
            </a:xfrm>
            <a:prstGeom prst="rect">
              <a:avLst/>
            </a:prstGeom>
            <a:noFill/>
          </p:spPr>
          <p:txBody>
            <a:bodyPr wrap="square" rtlCol="0">
              <a:spAutoFit/>
            </a:bodyPr>
            <a:lstStyle/>
            <a:p>
              <a:pPr algn="r"/>
              <a:r>
                <a:rPr lang="he-IL" dirty="0" err="1">
                  <a:cs typeface="+mj-cs"/>
                </a:rPr>
                <a:t>אקטואטור</a:t>
              </a:r>
              <a:endParaRPr lang="en-US" dirty="0">
                <a:cs typeface="+mj-cs"/>
              </a:endParaRPr>
            </a:p>
          </p:txBody>
        </p:sp>
      </p:grpSp>
      <p:sp>
        <p:nvSpPr>
          <p:cNvPr id="36" name="Cloud 35">
            <a:extLst>
              <a:ext uri="{FF2B5EF4-FFF2-40B4-BE49-F238E27FC236}">
                <a16:creationId xmlns:a16="http://schemas.microsoft.com/office/drawing/2014/main" id="{762F75C3-FB71-CA93-C6AC-31E197CC67C0}"/>
              </a:ext>
            </a:extLst>
          </p:cNvPr>
          <p:cNvSpPr/>
          <p:nvPr/>
        </p:nvSpPr>
        <p:spPr>
          <a:xfrm>
            <a:off x="398642" y="2047703"/>
            <a:ext cx="3111857" cy="68993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cs typeface="+mj-cs"/>
              </a:rPr>
              <a:t>מודל לינארי ידוע</a:t>
            </a:r>
            <a:endParaRPr lang="en-US" dirty="0">
              <a:cs typeface="+mj-cs"/>
            </a:endParaRPr>
          </a:p>
        </p:txBody>
      </p:sp>
      <p:sp>
        <p:nvSpPr>
          <p:cNvPr id="37" name="Cloud 36">
            <a:extLst>
              <a:ext uri="{FF2B5EF4-FFF2-40B4-BE49-F238E27FC236}">
                <a16:creationId xmlns:a16="http://schemas.microsoft.com/office/drawing/2014/main" id="{762F75C3-FB71-CA93-C6AC-31E197CC67C0}"/>
              </a:ext>
            </a:extLst>
          </p:cNvPr>
          <p:cNvSpPr/>
          <p:nvPr/>
        </p:nvSpPr>
        <p:spPr>
          <a:xfrm>
            <a:off x="4045515" y="1825774"/>
            <a:ext cx="3111857" cy="806980"/>
          </a:xfrm>
          <a:prstGeom prst="cloud">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cs typeface="+mj-cs"/>
              </a:rPr>
              <a:t>מודל לא לינארי ידוע</a:t>
            </a:r>
            <a:endParaRPr lang="en-US" dirty="0">
              <a:cs typeface="+mj-cs"/>
            </a:endParaRPr>
          </a:p>
        </p:txBody>
      </p:sp>
      <p:sp>
        <p:nvSpPr>
          <p:cNvPr id="38" name="Cloud 37">
            <a:extLst>
              <a:ext uri="{FF2B5EF4-FFF2-40B4-BE49-F238E27FC236}">
                <a16:creationId xmlns:a16="http://schemas.microsoft.com/office/drawing/2014/main" id="{762F75C3-FB71-CA93-C6AC-31E197CC67C0}"/>
              </a:ext>
            </a:extLst>
          </p:cNvPr>
          <p:cNvSpPr/>
          <p:nvPr/>
        </p:nvSpPr>
        <p:spPr>
          <a:xfrm>
            <a:off x="7553818" y="2118467"/>
            <a:ext cx="3639975" cy="934864"/>
          </a:xfrm>
          <a:prstGeom prst="clou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j-cs"/>
            </a:endParaRPr>
          </a:p>
          <a:p>
            <a:pPr algn="ctr"/>
            <a:r>
              <a:rPr lang="he-IL" dirty="0">
                <a:cs typeface="+mj-cs"/>
              </a:rPr>
              <a:t>מודל לינארי עם פרמטרים לא קבועים בזמן</a:t>
            </a:r>
            <a:endParaRPr lang="en-US" dirty="0">
              <a:cs typeface="+mj-cs"/>
            </a:endParaRPr>
          </a:p>
          <a:p>
            <a:pPr algn="ctr"/>
            <a:endParaRPr lang="en-US" dirty="0">
              <a:cs typeface="+mj-cs"/>
            </a:endParaRPr>
          </a:p>
        </p:txBody>
      </p:sp>
      <p:sp>
        <p:nvSpPr>
          <p:cNvPr id="39" name="Cloud 38">
            <a:extLst>
              <a:ext uri="{FF2B5EF4-FFF2-40B4-BE49-F238E27FC236}">
                <a16:creationId xmlns:a16="http://schemas.microsoft.com/office/drawing/2014/main" id="{762F75C3-FB71-CA93-C6AC-31E197CC67C0}"/>
              </a:ext>
            </a:extLst>
          </p:cNvPr>
          <p:cNvSpPr/>
          <p:nvPr/>
        </p:nvSpPr>
        <p:spPr>
          <a:xfrm>
            <a:off x="6567751" y="3152598"/>
            <a:ext cx="3639975" cy="1078152"/>
          </a:xfrm>
          <a:prstGeom prst="cloud">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a:cs typeface="+mj-cs"/>
              </a:rPr>
              <a:t>מודל לינארי עם אי וודאות פרמטרית</a:t>
            </a:r>
            <a:endParaRPr lang="en-US" dirty="0">
              <a:cs typeface="+mj-cs"/>
            </a:endParaRPr>
          </a:p>
        </p:txBody>
      </p:sp>
      <p:grpSp>
        <p:nvGrpSpPr>
          <p:cNvPr id="3" name="Group 2">
            <a:extLst>
              <a:ext uri="{FF2B5EF4-FFF2-40B4-BE49-F238E27FC236}">
                <a16:creationId xmlns:a16="http://schemas.microsoft.com/office/drawing/2014/main" id="{E4DC0BEE-2BAF-FB1D-D8B1-469D46977E8B}"/>
              </a:ext>
            </a:extLst>
          </p:cNvPr>
          <p:cNvGrpSpPr/>
          <p:nvPr/>
        </p:nvGrpSpPr>
        <p:grpSpPr>
          <a:xfrm>
            <a:off x="9219164" y="4048516"/>
            <a:ext cx="2851753" cy="2822028"/>
            <a:chOff x="9219164" y="4048516"/>
            <a:chExt cx="2851753" cy="2822028"/>
          </a:xfrm>
        </p:grpSpPr>
        <p:pic>
          <p:nvPicPr>
            <p:cNvPr id="35" name="Picture 34">
              <a:extLst>
                <a:ext uri="{FF2B5EF4-FFF2-40B4-BE49-F238E27FC236}">
                  <a16:creationId xmlns:a16="http://schemas.microsoft.com/office/drawing/2014/main" id="{D506B9FF-E0B3-95C5-6204-A4F056F8FE66}"/>
                </a:ext>
              </a:extLst>
            </p:cNvPr>
            <p:cNvPicPr>
              <a:picLocks noChangeAspect="1"/>
            </p:cNvPicPr>
            <p:nvPr/>
          </p:nvPicPr>
          <p:blipFill rotWithShape="1">
            <a:blip r:embed="rId5"/>
            <a:srcRect l="21256" r="15763"/>
            <a:stretch/>
          </p:blipFill>
          <p:spPr>
            <a:xfrm>
              <a:off x="9219164" y="4048516"/>
              <a:ext cx="2851753" cy="2822028"/>
            </a:xfrm>
            <a:prstGeom prst="rect">
              <a:avLst/>
            </a:prstGeom>
          </p:spPr>
        </p:pic>
        <p:sp>
          <p:nvSpPr>
            <p:cNvPr id="34" name="TextBox 33">
              <a:extLst>
                <a:ext uri="{FF2B5EF4-FFF2-40B4-BE49-F238E27FC236}">
                  <a16:creationId xmlns:a16="http://schemas.microsoft.com/office/drawing/2014/main" id="{42C1E2D6-C0B0-CA1C-2B26-2B1B8E2D4875}"/>
                </a:ext>
              </a:extLst>
            </p:cNvPr>
            <p:cNvSpPr txBox="1"/>
            <p:nvPr/>
          </p:nvSpPr>
          <p:spPr>
            <a:xfrm>
              <a:off x="11616947" y="4351229"/>
              <a:ext cx="453970" cy="369332"/>
            </a:xfrm>
            <a:prstGeom prst="rect">
              <a:avLst/>
            </a:prstGeom>
            <a:noFill/>
          </p:spPr>
          <p:txBody>
            <a:bodyPr wrap="none" rtlCol="0">
              <a:spAutoFit/>
            </a:bodyPr>
            <a:lstStyle/>
            <a:p>
              <a:r>
                <a:rPr lang="en-US" dirty="0"/>
                <a:t>[</a:t>
              </a:r>
              <a:r>
                <a:rPr lang="he-IL" dirty="0"/>
                <a:t>5</a:t>
              </a:r>
              <a:r>
                <a:rPr lang="en-US" dirty="0"/>
                <a:t>]</a:t>
              </a:r>
            </a:p>
          </p:txBody>
        </p:sp>
      </p:grpSp>
      <p:sp>
        <p:nvSpPr>
          <p:cNvPr id="40" name="Cloud 39">
            <a:extLst>
              <a:ext uri="{FF2B5EF4-FFF2-40B4-BE49-F238E27FC236}">
                <a16:creationId xmlns:a16="http://schemas.microsoft.com/office/drawing/2014/main" id="{8B0CF5E4-A304-6512-C805-675F9254628C}"/>
              </a:ext>
            </a:extLst>
          </p:cNvPr>
          <p:cNvSpPr/>
          <p:nvPr/>
        </p:nvSpPr>
        <p:spPr>
          <a:xfrm>
            <a:off x="5862063" y="4500088"/>
            <a:ext cx="3639975" cy="1078152"/>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cs typeface="+mj-cs"/>
              </a:rPr>
              <a:t>מודל לא לינארי עם פרמטרים לא קבועים בזמן</a:t>
            </a:r>
            <a:endParaRPr lang="en-US" dirty="0">
              <a:cs typeface="+mj-cs"/>
            </a:endParaRPr>
          </a:p>
        </p:txBody>
      </p:sp>
    </p:spTree>
    <p:extLst>
      <p:ext uri="{BB962C8B-B14F-4D97-AF65-F5344CB8AC3E}">
        <p14:creationId xmlns:p14="http://schemas.microsoft.com/office/powerpoint/2010/main" val="1738951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anim calcmode="lin" valueType="num">
                                      <p:cBhvr>
                                        <p:cTn id="22" dur="1000" fill="hold"/>
                                        <p:tgtEl>
                                          <p:spTgt spid="38"/>
                                        </p:tgtEl>
                                        <p:attrNameLst>
                                          <p:attrName>ppt_x</p:attrName>
                                        </p:attrNameLst>
                                      </p:cBhvr>
                                      <p:tavLst>
                                        <p:tav tm="0">
                                          <p:val>
                                            <p:strVal val="#ppt_x"/>
                                          </p:val>
                                        </p:tav>
                                        <p:tav tm="100000">
                                          <p:val>
                                            <p:strVal val="#ppt_x"/>
                                          </p:val>
                                        </p:tav>
                                      </p:tavLst>
                                    </p:anim>
                                    <p:anim calcmode="lin" valueType="num">
                                      <p:cBhvr>
                                        <p:cTn id="2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1000"/>
                                        <p:tgtEl>
                                          <p:spTgt spid="39"/>
                                        </p:tgtEl>
                                      </p:cBhvr>
                                    </p:animEffect>
                                    <p:anim calcmode="lin" valueType="num">
                                      <p:cBhvr>
                                        <p:cTn id="29" dur="1000" fill="hold"/>
                                        <p:tgtEl>
                                          <p:spTgt spid="39"/>
                                        </p:tgtEl>
                                        <p:attrNameLst>
                                          <p:attrName>ppt_x</p:attrName>
                                        </p:attrNameLst>
                                      </p:cBhvr>
                                      <p:tavLst>
                                        <p:tav tm="0">
                                          <p:val>
                                            <p:strVal val="#ppt_x"/>
                                          </p:val>
                                        </p:tav>
                                        <p:tav tm="100000">
                                          <p:val>
                                            <p:strVal val="#ppt_x"/>
                                          </p:val>
                                        </p:tav>
                                      </p:tavLst>
                                    </p:anim>
                                    <p:anim calcmode="lin" valueType="num">
                                      <p:cBhvr>
                                        <p:cTn id="3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4D5110B-A762-A42C-3C09-A5BDAA3FC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46" y="0"/>
            <a:ext cx="12770870" cy="82212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F2798C-70E1-5812-5ABE-017C8E5C4252}"/>
              </a:ext>
            </a:extLst>
          </p:cNvPr>
          <p:cNvSpPr txBox="1"/>
          <p:nvPr/>
        </p:nvSpPr>
        <p:spPr>
          <a:xfrm>
            <a:off x="201772" y="595439"/>
            <a:ext cx="6915807" cy="3139321"/>
          </a:xfrm>
          <a:prstGeom prst="rect">
            <a:avLst/>
          </a:prstGeom>
          <a:solidFill>
            <a:schemeClr val="accent1">
              <a:lumMod val="50000"/>
              <a:alpha val="89000"/>
            </a:schemeClr>
          </a:solidFill>
          <a:effectLst>
            <a:softEdge rad="63500"/>
          </a:effectLst>
        </p:spPr>
        <p:txBody>
          <a:bodyPr wrap="square" rtlCol="0">
            <a:spAutoFit/>
          </a:bodyPr>
          <a:lstStyle/>
          <a:p>
            <a:pPr algn="r" rtl="1"/>
            <a:r>
              <a:rPr lang="he-IL" sz="3600" dirty="0">
                <a:solidFill>
                  <a:schemeClr val="bg1"/>
                </a:solidFill>
                <a:cs typeface="+mj-cs"/>
              </a:rPr>
              <a:t>יתרונות לימוד מכונה:</a:t>
            </a:r>
          </a:p>
          <a:p>
            <a:pPr marL="285750" indent="-285750" algn="r" rtl="1">
              <a:lnSpc>
                <a:spcPct val="150000"/>
              </a:lnSpc>
              <a:buFont typeface="Arial" panose="020B0604020202020204" pitchFamily="34" charset="0"/>
              <a:buChar char="•"/>
            </a:pPr>
            <a:r>
              <a:rPr lang="he-IL" sz="3600" dirty="0">
                <a:solidFill>
                  <a:schemeClr val="bg1"/>
                </a:solidFill>
                <a:cs typeface="+mj-cs"/>
              </a:rPr>
              <a:t>אין צורך לדעת את המודל המתמטי</a:t>
            </a:r>
          </a:p>
          <a:p>
            <a:pPr marL="285750" indent="-285750" algn="r" rtl="1">
              <a:lnSpc>
                <a:spcPct val="150000"/>
              </a:lnSpc>
              <a:buFont typeface="Arial" panose="020B0604020202020204" pitchFamily="34" charset="0"/>
              <a:buChar char="•"/>
            </a:pPr>
            <a:r>
              <a:rPr lang="he-IL" sz="3600" dirty="0">
                <a:solidFill>
                  <a:schemeClr val="bg1"/>
                </a:solidFill>
                <a:cs typeface="+mj-cs"/>
              </a:rPr>
              <a:t>מתאים למערכות לא לינאריות, אי וודאות ותלות בזמן של פרמטרים פיזיקאליים.</a:t>
            </a:r>
            <a:endParaRPr lang="en-US" sz="3200" dirty="0">
              <a:solidFill>
                <a:schemeClr val="bg1"/>
              </a:solidFill>
            </a:endParaRPr>
          </a:p>
        </p:txBody>
      </p:sp>
      <p:sp>
        <p:nvSpPr>
          <p:cNvPr id="6" name="TextBox 5">
            <a:extLst>
              <a:ext uri="{FF2B5EF4-FFF2-40B4-BE49-F238E27FC236}">
                <a16:creationId xmlns:a16="http://schemas.microsoft.com/office/drawing/2014/main" id="{BD753A04-1C1D-0E36-E0BD-F7084B5540DB}"/>
              </a:ext>
            </a:extLst>
          </p:cNvPr>
          <p:cNvSpPr txBox="1"/>
          <p:nvPr/>
        </p:nvSpPr>
        <p:spPr>
          <a:xfrm>
            <a:off x="11663680" y="5775906"/>
            <a:ext cx="453970" cy="369332"/>
          </a:xfrm>
          <a:prstGeom prst="rect">
            <a:avLst/>
          </a:prstGeom>
          <a:noFill/>
        </p:spPr>
        <p:txBody>
          <a:bodyPr wrap="none" rtlCol="0">
            <a:spAutoFit/>
          </a:bodyPr>
          <a:lstStyle/>
          <a:p>
            <a:r>
              <a:rPr lang="en-US" dirty="0">
                <a:solidFill>
                  <a:schemeClr val="bg1"/>
                </a:solidFill>
              </a:rPr>
              <a:t>[</a:t>
            </a:r>
            <a:r>
              <a:rPr lang="he-IL" dirty="0">
                <a:solidFill>
                  <a:schemeClr val="bg1"/>
                </a:solidFill>
              </a:rPr>
              <a:t>6</a:t>
            </a:r>
            <a:r>
              <a:rPr lang="en-US" dirty="0">
                <a:solidFill>
                  <a:schemeClr val="bg1"/>
                </a:solidFill>
              </a:rPr>
              <a:t>]</a:t>
            </a:r>
          </a:p>
        </p:txBody>
      </p:sp>
    </p:spTree>
    <p:extLst>
      <p:ext uri="{BB962C8B-B14F-4D97-AF65-F5344CB8AC3E}">
        <p14:creationId xmlns:p14="http://schemas.microsoft.com/office/powerpoint/2010/main" val="32730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02B204-B13B-537F-0F6A-B4E89C8CC86C}"/>
              </a:ext>
            </a:extLst>
          </p:cNvPr>
          <p:cNvSpPr>
            <a:spLocks noGrp="1"/>
          </p:cNvSpPr>
          <p:nvPr>
            <p:ph type="ctrTitle" idx="4294967295"/>
          </p:nvPr>
        </p:nvSpPr>
        <p:spPr>
          <a:xfrm>
            <a:off x="-1525" y="401986"/>
            <a:ext cx="4368602" cy="1956841"/>
          </a:xfrm>
        </p:spPr>
        <p:txBody>
          <a:bodyPr vert="horz" lIns="91440" tIns="45720" rIns="91440" bIns="45720" rtlCol="0" anchor="b">
            <a:normAutofit/>
          </a:bodyPr>
          <a:lstStyle/>
          <a:p>
            <a:pPr algn="r" rtl="1"/>
            <a:r>
              <a:rPr lang="en-US" sz="5400" dirty="0" err="1">
                <a:ln w="0"/>
                <a:effectLst>
                  <a:outerShdw blurRad="38100" dist="19050" dir="2700000" algn="tl" rotWithShape="0">
                    <a:schemeClr val="dk1">
                      <a:alpha val="40000"/>
                    </a:schemeClr>
                  </a:outerShdw>
                </a:effectLst>
              </a:rPr>
              <a:t>מטרות</a:t>
            </a:r>
            <a:r>
              <a:rPr lang="en-US" sz="5400" dirty="0">
                <a:ln w="0"/>
                <a:effectLst>
                  <a:outerShdw blurRad="38100" dist="19050" dir="2700000" algn="tl" rotWithShape="0">
                    <a:schemeClr val="dk1">
                      <a:alpha val="40000"/>
                    </a:schemeClr>
                  </a:outerShdw>
                </a:effectLst>
              </a:rPr>
              <a:t> </a:t>
            </a:r>
            <a:r>
              <a:rPr lang="en-US" sz="5400" dirty="0" err="1">
                <a:ln w="0"/>
                <a:effectLst>
                  <a:outerShdw blurRad="38100" dist="19050" dir="2700000" algn="tl" rotWithShape="0">
                    <a:schemeClr val="dk1">
                      <a:alpha val="40000"/>
                    </a:schemeClr>
                  </a:outerShdw>
                </a:effectLst>
              </a:rPr>
              <a:t>הפרויקט</a:t>
            </a:r>
            <a:endParaRPr lang="en-US" sz="5400" dirty="0">
              <a:ln w="0"/>
              <a:effectLst>
                <a:outerShdw blurRad="38100" dist="19050" dir="2700000" algn="tl" rotWithShape="0">
                  <a:schemeClr val="dk1">
                    <a:alpha val="40000"/>
                  </a:schemeClr>
                </a:outerShdw>
              </a:effectLst>
            </a:endParaRPr>
          </a:p>
        </p:txBody>
      </p:sp>
      <p:sp>
        <p:nvSpPr>
          <p:cNvPr id="3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8">
            <a:extLst>
              <a:ext uri="{FF2B5EF4-FFF2-40B4-BE49-F238E27FC236}">
                <a16:creationId xmlns:a16="http://schemas.microsoft.com/office/drawing/2014/main" id="{820B9DC6-7177-63D1-C52E-832E5F9A6F2C}"/>
              </a:ext>
            </a:extLst>
          </p:cNvPr>
          <p:cNvSpPr/>
          <p:nvPr/>
        </p:nvSpPr>
        <p:spPr>
          <a:xfrm>
            <a:off x="-1226685" y="2943459"/>
            <a:ext cx="5759568" cy="3320668"/>
          </a:xfrm>
          <a:prstGeom prst="rect">
            <a:avLst/>
          </a:prstGeom>
        </p:spPr>
        <p:txBody>
          <a:bodyPr vert="horz" lIns="91440" tIns="45720" rIns="91440" bIns="45720" rtlCol="0">
            <a:normAutofit fontScale="92500"/>
          </a:bodyPr>
          <a:lstStyle/>
          <a:p>
            <a:pPr marL="342900" marR="1371600" lvl="0" indent="-228600" algn="r" rtl="1">
              <a:lnSpc>
                <a:spcPct val="90000"/>
              </a:lnSpc>
              <a:spcBef>
                <a:spcPts val="1200"/>
              </a:spcBef>
              <a:spcAft>
                <a:spcPts val="800"/>
              </a:spcAft>
              <a:buFont typeface="Arial" panose="020B0604020202020204" pitchFamily="34" charset="0"/>
              <a:buChar char="•"/>
            </a:pPr>
            <a:r>
              <a:rPr lang="en-US" sz="2800" dirty="0" err="1">
                <a:effectLst/>
              </a:rPr>
              <a:t>ריסון</a:t>
            </a:r>
            <a:r>
              <a:rPr lang="en-US" sz="2800" dirty="0">
                <a:effectLst/>
              </a:rPr>
              <a:t> </a:t>
            </a:r>
            <a:r>
              <a:rPr lang="en-US" sz="2800" dirty="0" err="1">
                <a:effectLst/>
              </a:rPr>
              <a:t>רעידות</a:t>
            </a:r>
            <a:r>
              <a:rPr lang="en-US" sz="2800" dirty="0">
                <a:effectLst/>
              </a:rPr>
              <a:t> </a:t>
            </a:r>
            <a:r>
              <a:rPr lang="en-US" sz="2800" dirty="0" err="1">
                <a:effectLst/>
              </a:rPr>
              <a:t>מכניות</a:t>
            </a:r>
            <a:r>
              <a:rPr lang="en-US" sz="2800" dirty="0">
                <a:effectLst/>
              </a:rPr>
              <a:t> </a:t>
            </a:r>
            <a:r>
              <a:rPr lang="en-US" sz="2800" dirty="0" err="1">
                <a:effectLst/>
              </a:rPr>
              <a:t>באמצעות</a:t>
            </a:r>
            <a:r>
              <a:rPr lang="en-US" sz="2800" dirty="0">
                <a:effectLst/>
              </a:rPr>
              <a:t> </a:t>
            </a:r>
            <a:r>
              <a:rPr lang="en-US" sz="2800" dirty="0" err="1">
                <a:effectLst/>
              </a:rPr>
              <a:t>בקרה</a:t>
            </a:r>
            <a:r>
              <a:rPr lang="en-US" sz="2800" dirty="0">
                <a:effectLst/>
              </a:rPr>
              <a:t> </a:t>
            </a:r>
            <a:r>
              <a:rPr lang="en-US" sz="2800" dirty="0" err="1">
                <a:effectLst/>
              </a:rPr>
              <a:t>מבוססת</a:t>
            </a:r>
            <a:r>
              <a:rPr lang="en-US" sz="2800" dirty="0">
                <a:effectLst/>
              </a:rPr>
              <a:t> </a:t>
            </a:r>
            <a:r>
              <a:rPr lang="en-US" sz="2800" dirty="0" err="1">
                <a:effectLst/>
              </a:rPr>
              <a:t>למידת</a:t>
            </a:r>
            <a:r>
              <a:rPr lang="en-US" sz="2800" dirty="0">
                <a:effectLst/>
              </a:rPr>
              <a:t> </a:t>
            </a:r>
            <a:r>
              <a:rPr lang="en-US" sz="2800" dirty="0" err="1">
                <a:effectLst/>
              </a:rPr>
              <a:t>מכונה</a:t>
            </a:r>
            <a:r>
              <a:rPr lang="en-US" sz="2800" dirty="0">
                <a:effectLst/>
              </a:rPr>
              <a:t> -  Machine Learning Control.</a:t>
            </a:r>
          </a:p>
          <a:p>
            <a:pPr marL="342900" marR="1371600" lvl="0" indent="-228600" algn="r" rtl="1">
              <a:lnSpc>
                <a:spcPct val="90000"/>
              </a:lnSpc>
              <a:spcBef>
                <a:spcPts val="1200"/>
              </a:spcBef>
              <a:spcAft>
                <a:spcPts val="800"/>
              </a:spcAft>
              <a:buFont typeface="Arial" panose="020B0604020202020204" pitchFamily="34" charset="0"/>
              <a:buChar char="•"/>
            </a:pPr>
            <a:r>
              <a:rPr lang="en-US" sz="2800" dirty="0" err="1">
                <a:effectLst/>
              </a:rPr>
              <a:t>השוואת</a:t>
            </a:r>
            <a:r>
              <a:rPr lang="en-US" sz="2800" dirty="0">
                <a:effectLst/>
              </a:rPr>
              <a:t> </a:t>
            </a:r>
            <a:r>
              <a:rPr lang="en-US" sz="2800" dirty="0" err="1">
                <a:effectLst/>
              </a:rPr>
              <a:t>ביצועים</a:t>
            </a:r>
            <a:r>
              <a:rPr lang="en-US" sz="2800" dirty="0">
                <a:effectLst/>
              </a:rPr>
              <a:t> </a:t>
            </a:r>
            <a:r>
              <a:rPr lang="en-US" sz="2800" dirty="0" err="1">
                <a:effectLst/>
              </a:rPr>
              <a:t>בין</a:t>
            </a:r>
            <a:r>
              <a:rPr lang="en-US" sz="2800" dirty="0">
                <a:effectLst/>
              </a:rPr>
              <a:t> </a:t>
            </a:r>
            <a:r>
              <a:rPr lang="en-US" sz="2800" dirty="0" err="1">
                <a:effectLst/>
              </a:rPr>
              <a:t>סימולציה</a:t>
            </a:r>
            <a:r>
              <a:rPr lang="en-US" sz="2800" dirty="0">
                <a:effectLst/>
              </a:rPr>
              <a:t> </a:t>
            </a:r>
            <a:r>
              <a:rPr lang="en-US" sz="2800" dirty="0" err="1">
                <a:effectLst/>
              </a:rPr>
              <a:t>לניסוי</a:t>
            </a:r>
            <a:r>
              <a:rPr lang="en-US" sz="2800" dirty="0">
                <a:effectLst/>
              </a:rPr>
              <a:t>.</a:t>
            </a:r>
          </a:p>
          <a:p>
            <a:pPr marL="342900" marR="1371600" lvl="0" indent="-228600" algn="r" rtl="1">
              <a:lnSpc>
                <a:spcPct val="90000"/>
              </a:lnSpc>
              <a:spcBef>
                <a:spcPts val="1200"/>
              </a:spcBef>
              <a:spcAft>
                <a:spcPts val="800"/>
              </a:spcAft>
              <a:buFont typeface="Arial" panose="020B0604020202020204" pitchFamily="34" charset="0"/>
              <a:buChar char="•"/>
            </a:pPr>
            <a:r>
              <a:rPr lang="en-US" sz="2800" dirty="0" err="1">
                <a:effectLst/>
              </a:rPr>
              <a:t>השוואת</a:t>
            </a:r>
            <a:r>
              <a:rPr lang="en-US" sz="2800" dirty="0">
                <a:effectLst/>
              </a:rPr>
              <a:t> </a:t>
            </a:r>
            <a:r>
              <a:rPr lang="en-US" sz="2800" dirty="0" err="1">
                <a:effectLst/>
              </a:rPr>
              <a:t>ביצועים</a:t>
            </a:r>
            <a:r>
              <a:rPr lang="en-US" sz="2800" dirty="0">
                <a:effectLst/>
              </a:rPr>
              <a:t> </a:t>
            </a:r>
            <a:r>
              <a:rPr lang="en-US" sz="2800" dirty="0" err="1">
                <a:effectLst/>
              </a:rPr>
              <a:t>לבקרה</a:t>
            </a:r>
            <a:r>
              <a:rPr lang="en-US" sz="2800" dirty="0">
                <a:effectLst/>
              </a:rPr>
              <a:t> </a:t>
            </a:r>
            <a:r>
              <a:rPr lang="en-US" sz="2800" dirty="0" err="1">
                <a:effectLst/>
              </a:rPr>
              <a:t>אופטימלית</a:t>
            </a:r>
            <a:r>
              <a:rPr lang="he-IL" sz="2800" dirty="0">
                <a:effectLst/>
              </a:rPr>
              <a:t> (</a:t>
            </a:r>
            <a:r>
              <a:rPr lang="en-US" sz="2800" dirty="0">
                <a:effectLst/>
              </a:rPr>
              <a:t>LQR</a:t>
            </a:r>
            <a:r>
              <a:rPr lang="he-IL" sz="2800" dirty="0">
                <a:effectLst/>
              </a:rPr>
              <a:t>)</a:t>
            </a:r>
            <a:r>
              <a:rPr lang="he-IL" sz="2800" dirty="0"/>
              <a:t>.</a:t>
            </a:r>
            <a:endParaRPr lang="en-US" sz="2800" dirty="0">
              <a:effectLst/>
            </a:endParaRPr>
          </a:p>
        </p:txBody>
      </p:sp>
      <p:pic>
        <p:nvPicPr>
          <p:cNvPr id="29" name="Picture 28" descr="קיר הצביעת עם חץ וdartboard">
            <a:extLst>
              <a:ext uri="{FF2B5EF4-FFF2-40B4-BE49-F238E27FC236}">
                <a16:creationId xmlns:a16="http://schemas.microsoft.com/office/drawing/2014/main" id="{A73B216F-5A20-5483-5115-591C9FA0456B}"/>
              </a:ext>
            </a:extLst>
          </p:cNvPr>
          <p:cNvPicPr>
            <a:picLocks noChangeAspect="1"/>
          </p:cNvPicPr>
          <p:nvPr/>
        </p:nvPicPr>
        <p:blipFill rotWithShape="1">
          <a:blip r:embed="rId3"/>
          <a:srcRect l="282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803946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Diagram&#10;&#10;Description automatically generated">
            <a:extLst>
              <a:ext uri="{FF2B5EF4-FFF2-40B4-BE49-F238E27FC236}">
                <a16:creationId xmlns:a16="http://schemas.microsoft.com/office/drawing/2014/main" id="{F9D0A581-1098-8D98-1990-A95E3C7EACA8}"/>
              </a:ext>
            </a:extLst>
          </p:cNvPr>
          <p:cNvPicPr>
            <a:picLocks noChangeAspect="1"/>
          </p:cNvPicPr>
          <p:nvPr/>
        </p:nvPicPr>
        <p:blipFill>
          <a:blip r:embed="rId3"/>
          <a:stretch>
            <a:fillRect/>
          </a:stretch>
        </p:blipFill>
        <p:spPr>
          <a:xfrm>
            <a:off x="847263" y="2344300"/>
            <a:ext cx="6388688" cy="2873682"/>
          </a:xfrm>
          <a:prstGeom prst="rect">
            <a:avLst/>
          </a:prstGeom>
        </p:spPr>
      </p:pic>
      <p:pic>
        <p:nvPicPr>
          <p:cNvPr id="33" name="Picture 32">
            <a:extLst>
              <a:ext uri="{FF2B5EF4-FFF2-40B4-BE49-F238E27FC236}">
                <a16:creationId xmlns:a16="http://schemas.microsoft.com/office/drawing/2014/main" id="{1AC7707B-B671-2488-CDC8-F2268F20BED3}"/>
              </a:ext>
            </a:extLst>
          </p:cNvPr>
          <p:cNvPicPr>
            <a:picLocks noChangeAspect="1"/>
          </p:cNvPicPr>
          <p:nvPr/>
        </p:nvPicPr>
        <p:blipFill>
          <a:blip r:embed="rId4"/>
          <a:stretch>
            <a:fillRect/>
          </a:stretch>
        </p:blipFill>
        <p:spPr>
          <a:xfrm>
            <a:off x="7973509" y="2060977"/>
            <a:ext cx="3707606" cy="3516304"/>
          </a:xfrm>
          <a:prstGeom prst="rect">
            <a:avLst/>
          </a:prstGeom>
        </p:spPr>
      </p:pic>
      <p:sp>
        <p:nvSpPr>
          <p:cNvPr id="34" name="Rectangle 33">
            <a:extLst>
              <a:ext uri="{FF2B5EF4-FFF2-40B4-BE49-F238E27FC236}">
                <a16:creationId xmlns:a16="http://schemas.microsoft.com/office/drawing/2014/main" id="{9D28DB03-EA96-1E24-846E-A1CC661A497F}"/>
              </a:ext>
            </a:extLst>
          </p:cNvPr>
          <p:cNvSpPr/>
          <p:nvPr/>
        </p:nvSpPr>
        <p:spPr>
          <a:xfrm>
            <a:off x="7722640" y="5424471"/>
            <a:ext cx="3179957" cy="646331"/>
          </a:xfrm>
          <a:prstGeom prst="rect">
            <a:avLst/>
          </a:prstGeom>
        </p:spPr>
        <p:txBody>
          <a:bodyPr wrap="square">
            <a:spAutoFit/>
          </a:bodyPr>
          <a:lstStyle/>
          <a:p>
            <a:pPr algn="ctr"/>
            <a:r>
              <a:rPr lang="he-IL" dirty="0">
                <a:effectLst/>
                <a:cs typeface="+mj-cs"/>
              </a:rPr>
              <a:t>פונקציית אינדיבידואל - ייצוג עץ המשמש באלגוריתם גנטי [8]</a:t>
            </a:r>
          </a:p>
        </p:txBody>
      </p:sp>
      <p:sp>
        <p:nvSpPr>
          <p:cNvPr id="35" name="Rectangle 34">
            <a:extLst>
              <a:ext uri="{FF2B5EF4-FFF2-40B4-BE49-F238E27FC236}">
                <a16:creationId xmlns:a16="http://schemas.microsoft.com/office/drawing/2014/main" id="{0A376A7B-CC69-68D3-7F6C-750BFF73D0C9}"/>
              </a:ext>
            </a:extLst>
          </p:cNvPr>
          <p:cNvSpPr/>
          <p:nvPr/>
        </p:nvSpPr>
        <p:spPr>
          <a:xfrm>
            <a:off x="1510301" y="5424470"/>
            <a:ext cx="5549301" cy="646331"/>
          </a:xfrm>
          <a:prstGeom prst="rect">
            <a:avLst/>
          </a:prstGeom>
        </p:spPr>
        <p:txBody>
          <a:bodyPr wrap="square">
            <a:spAutoFit/>
          </a:bodyPr>
          <a:lstStyle/>
          <a:p>
            <a:pPr algn="ctr"/>
            <a:r>
              <a:rPr lang="he-IL" dirty="0">
                <a:effectLst/>
                <a:cs typeface="+mj-cs"/>
              </a:rPr>
              <a:t>סכמה של בקרת למידת מכונה שסוגרת חוג במערכת מורכבת באמצעות משוב רועש מבוסס חיישנים [8]</a:t>
            </a:r>
          </a:p>
        </p:txBody>
      </p:sp>
      <p:sp>
        <p:nvSpPr>
          <p:cNvPr id="37" name="Title 3">
            <a:extLst>
              <a:ext uri="{FF2B5EF4-FFF2-40B4-BE49-F238E27FC236}">
                <a16:creationId xmlns:a16="http://schemas.microsoft.com/office/drawing/2014/main" id="{0A167D4E-402F-5633-DAF3-0D6D754FF4B6}"/>
              </a:ext>
            </a:extLst>
          </p:cNvPr>
          <p:cNvSpPr txBox="1">
            <a:spLocks/>
          </p:cNvSpPr>
          <p:nvPr/>
        </p:nvSpPr>
        <p:spPr>
          <a:xfrm>
            <a:off x="1510301" y="957599"/>
            <a:ext cx="9144000" cy="783794"/>
          </a:xfrm>
          <a:prstGeom prst="rect">
            <a:avLst/>
          </a:prstGeom>
        </p:spPr>
        <p:txBody>
          <a:bodyPr vert="horz" lIns="91440" tIns="45720" rIns="91440" bIns="45720" rtlCol="0" anchor="b">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90000"/>
              </a:lnSpc>
              <a:spcBef>
                <a:spcPct val="0"/>
              </a:spcBef>
            </a:pPr>
            <a:r>
              <a:rPr lang="he-IL" sz="4400" dirty="0">
                <a:ln w="0"/>
                <a:effectLst>
                  <a:outerShdw blurRad="38100" dist="19050" dir="2700000" algn="tl" rotWithShape="0">
                    <a:schemeClr val="dk1">
                      <a:alpha val="40000"/>
                    </a:schemeClr>
                  </a:outerShdw>
                </a:effectLst>
                <a:latin typeface="+mj-lt"/>
                <a:ea typeface="+mj-ea"/>
                <a:cs typeface="+mj-cs"/>
              </a:rPr>
              <a:t>אלגוריתם בקרה מבוסס לימוד מכונה - אלגוריתם גנטי</a:t>
            </a:r>
            <a:endParaRPr lang="en-US" sz="4400" dirty="0">
              <a:ln w="0"/>
              <a:effectLst>
                <a:outerShdw blurRad="38100" dist="19050" dir="2700000" algn="tl" rotWithShape="0">
                  <a:schemeClr val="dk1">
                    <a:alpha val="40000"/>
                  </a:schemeClr>
                </a:outerShdw>
              </a:effectLst>
              <a:latin typeface="+mj-lt"/>
              <a:ea typeface="+mj-ea"/>
              <a:cs typeface="+mj-cs"/>
            </a:endParaRPr>
          </a:p>
        </p:txBody>
      </p:sp>
    </p:spTree>
    <p:extLst>
      <p:ext uri="{BB962C8B-B14F-4D97-AF65-F5344CB8AC3E}">
        <p14:creationId xmlns:p14="http://schemas.microsoft.com/office/powerpoint/2010/main" val="3650903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5963</TotalTime>
  <Words>1442</Words>
  <Application>Microsoft Office PowerPoint</Application>
  <PresentationFormat>Widescreen</PresentationFormat>
  <Paragraphs>163</Paragraphs>
  <Slides>24</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 Math</vt:lpstr>
      <vt:lpstr>David</vt:lpstr>
      <vt:lpstr>Times New Roman</vt:lpstr>
      <vt:lpstr>Office Theme</vt:lpstr>
      <vt:lpstr>פיתוח אלגוריתם בקרה מבוסס מכונה לומדת לדיכוי רעידות במערכת דרגת חופש אחת</vt:lpstr>
      <vt:lpstr>מה יוצג לכם?</vt:lpstr>
      <vt:lpstr>מבנים מכניים גמישים</vt:lpstr>
      <vt:lpstr>השפעת רעידות על מבנים מכאניים</vt:lpstr>
      <vt:lpstr>שימוש בבקרה אקטיבית לריסון רעידות</vt:lpstr>
      <vt:lpstr>אתגרים במימוש אלגוריתם הבקרה</vt:lpstr>
      <vt:lpstr>PowerPoint Presentation</vt:lpstr>
      <vt:lpstr>מטרות הפרויקט</vt:lpstr>
      <vt:lpstr>PowerPoint Presentation</vt:lpstr>
      <vt:lpstr>פונקציית המחיר</vt:lpstr>
      <vt:lpstr>PowerPoint Presentation</vt:lpstr>
      <vt:lpstr>PowerPoint Presentation</vt:lpstr>
      <vt:lpstr>PowerPoint Presentation</vt:lpstr>
      <vt:lpstr>PowerPoint Presentation</vt:lpstr>
      <vt:lpstr>מודל דינאמי</vt:lpstr>
      <vt:lpstr>מימוש אלגוריתם הבקרה</vt:lpstr>
      <vt:lpstr>הדגמה לניסוי הרצה של אלגוריתם גנטי על מערכת הניסוי: </vt:lpstr>
      <vt:lpstr>PowerPoint Presentation</vt:lpstr>
      <vt:lpstr>תוצאות הניסוי</vt:lpstr>
      <vt:lpstr>תוצאות הניסוי - השוואה</vt:lpstr>
      <vt:lpstr>מסקנות</vt:lpstr>
      <vt:lpstr>המלצות להמשך</vt:lpstr>
      <vt:lpstr>PowerPoint Presentation</vt:lpstr>
      <vt:lpstr>תודה על ההקשבה!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פיתוח אלגוריתם בקרה מבוסס מכונה לומדת לדיכוי רעידות במערכת דרגת חופש אחת</dc:title>
  <dc:creator>Daniel Lilintal</dc:creator>
  <cp:lastModifiedBy>Daniel Lilintal</cp:lastModifiedBy>
  <cp:revision>51</cp:revision>
  <dcterms:created xsi:type="dcterms:W3CDTF">2022-07-13T16:29:07Z</dcterms:created>
  <dcterms:modified xsi:type="dcterms:W3CDTF">2022-07-17T20:14:44Z</dcterms:modified>
</cp:coreProperties>
</file>